
<file path=[Content_Types].xml><?xml version="1.0" encoding="utf-8"?>
<Types xmlns="http://schemas.openxmlformats.org/package/2006/content-types">
  <Default Extension="png" ContentType="image/png"/>
  <Default Extension="jpeg" ContentType="image/jpeg"/>
  <Default Extension="JPG" ContentType="image/.jp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commentAuthors.xml" ContentType="application/vnd.openxmlformats-officedocument.presentationml.commentAuthors+xml"/>
  <Override PartName="/ppt/fonts/font1.fntdata" ContentType="application/x-fontdata"/>
  <Override PartName="/ppt/fonts/font2.fntdata" ContentType="application/x-fontdata"/>
  <Override PartName="/ppt/notesMasters/notesMaster1.xml" ContentType="application/vnd.openxmlformats-officedocument.presentationml.notesMaster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theme/theme2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4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trictFirstAndLastChars="0" embedTrueTypeFonts="1" saveSubsetFonts="1" autoCompressPictures="0">
  <p:sldMasterIdLst>
    <p:sldMasterId id="2147483648" r:id="rId1"/>
  </p:sldMasterIdLst>
  <p:notesMasterIdLst>
    <p:notesMasterId r:id="rId4"/>
  </p:notesMasterIdLst>
  <p:sldIdLst>
    <p:sldId id="297" r:id="rId3"/>
    <p:sldId id="296" r:id="rId5"/>
    <p:sldId id="294" r:id="rId6"/>
  </p:sldIdLst>
  <p:sldSz cx="10287000" cy="10287000"/>
  <p:notesSz cx="6858000" cy="9144000"/>
  <p:embeddedFontLst>
    <p:embeddedFont>
      <p:font typeface="Montserrat" charset="0"/>
      <p:regular r:id="rId11"/>
    </p:embeddedFont>
    <p:embeddedFont>
      <p:font typeface="Montserrat"/>
      <p:regular r:id="rId12"/>
    </p:embeddedFont>
  </p:embeddedFontLst>
  <p:defaultText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defaultTextStyle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0" name="Joeke van der Veen" initials="" lastIdx="1" clrIdx="0"/>
  <p:cmAuthor id="1" name="Oumaima Ouahamdi" initials="" lastIdx="2" clrIdx="1"/>
  <p:cmAuthor id="2" name="Kaat Willems" initials="" lastIdx="1" clrIdx="2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4660"/>
  </p:normalViewPr>
  <p:slideViewPr>
    <p:cSldViewPr snapToGrid="0">
      <p:cViewPr varScale="1">
        <p:scale>
          <a:sx n="72" d="100"/>
          <a:sy n="72" d="100"/>
        </p:scale>
        <p:origin x="2466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tableStyles" Target="tableStyles.xml"/><Relationship Id="rId8" Type="http://schemas.openxmlformats.org/officeDocument/2006/relationships/viewProps" Target="viewProps.xml"/><Relationship Id="rId7" Type="http://schemas.openxmlformats.org/officeDocument/2006/relationships/presProps" Target="presProps.xml"/><Relationship Id="rId6" Type="http://schemas.openxmlformats.org/officeDocument/2006/relationships/slide" Target="slides/slide3.xml"/><Relationship Id="rId5" Type="http://schemas.openxmlformats.org/officeDocument/2006/relationships/slide" Target="slides/slide2.xml"/><Relationship Id="rId4" Type="http://schemas.openxmlformats.org/officeDocument/2006/relationships/notesMaster" Target="notesMasters/notesMaster1.xml"/><Relationship Id="rId3" Type="http://schemas.openxmlformats.org/officeDocument/2006/relationships/slide" Target="slides/slide1.xml"/><Relationship Id="rId2" Type="http://schemas.openxmlformats.org/officeDocument/2006/relationships/theme" Target="theme/theme1.xml"/><Relationship Id="rId12" Type="http://schemas.openxmlformats.org/officeDocument/2006/relationships/font" Target="fonts/font2.fntdata"/><Relationship Id="rId11" Type="http://schemas.openxmlformats.org/officeDocument/2006/relationships/font" Target="fonts/font1.fntdata"/><Relationship Id="rId10" Type="http://schemas.openxmlformats.org/officeDocument/2006/relationships/commentAuthors" Target="commentAuthors.xml"/><Relationship Id="rId1" Type="http://schemas.openxmlformats.org/officeDocument/2006/relationships/slideMaster" Target="slideMasters/slide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Shape 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Google Shape;3;n"/>
          <p:cNvSpPr>
            <a:spLocks noGrp="1" noRot="1" noChangeAspect="1"/>
          </p:cNvSpPr>
          <p:nvPr>
            <p:ph type="sldImg" idx="2"/>
          </p:nvPr>
        </p:nvSpPr>
        <p:spPr>
          <a:xfrm>
            <a:off x="1714816" y="6858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  <a:noFill/>
          <a:ln w="9525" cap="flat" cmpd="sng">
            <a:solidFill>
              <a:srgbClr val="000000"/>
            </a:solidFill>
            <a:prstDash val="solid"/>
            <a:round/>
            <a:headEnd type="none" w="sm" len="sm"/>
            <a:tailEnd type="none" w="sm" len="sm"/>
          </a:ln>
        </p:spPr>
      </p:sp>
      <p:sp>
        <p:nvSpPr>
          <p:cNvPr id="4" name="Google Shape;4;n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>
            <a:lvl1pPr marL="457200" lvl="0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1pPr>
            <a:lvl2pPr marL="914400" lvl="1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2pPr>
            <a:lvl3pPr marL="1371600" lvl="2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3pPr>
            <a:lvl4pPr marL="1828800" lvl="3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4pPr>
            <a:lvl5pPr marL="2286000" lvl="4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5pPr>
            <a:lvl6pPr marL="2743200" lvl="5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6pPr>
            <a:lvl7pPr marL="3200400" lvl="6" indent="-298450">
              <a:spcBef>
                <a:spcPts val="0"/>
              </a:spcBef>
              <a:spcAft>
                <a:spcPts val="0"/>
              </a:spcAft>
              <a:buSzPts val="1100"/>
              <a:buChar char="●"/>
              <a:defRPr sz="1100"/>
            </a:lvl7pPr>
            <a:lvl8pPr marL="3657600" lvl="7" indent="-298450">
              <a:spcBef>
                <a:spcPts val="0"/>
              </a:spcBef>
              <a:spcAft>
                <a:spcPts val="0"/>
              </a:spcAft>
              <a:buSzPts val="1100"/>
              <a:buChar char="○"/>
              <a:defRPr sz="1100"/>
            </a:lvl8pPr>
            <a:lvl9pPr marL="4114800" lvl="8" indent="-298450">
              <a:spcBef>
                <a:spcPts val="0"/>
              </a:spcBef>
              <a:spcAft>
                <a:spcPts val="0"/>
              </a:spcAft>
              <a:buSzPts val="1100"/>
              <a:buChar char="■"/>
              <a:defRPr sz="1100"/>
            </a:lvl9pPr>
          </a:lstStyle>
          <a:p/>
        </p:txBody>
      </p:sp>
    </p:spTree>
  </p:cSld>
  <p:clrMap bg1="lt1" tx1="dk1" bg2="dk2" tx2="lt2" accent1="accent1" accent2="accent2" accent3="accent3" accent4="accent4" accent5="accent5" accent6="accent6" hlink="hlink" folHlink="folHlink"/>
  <p:notesStyle>
    <a:defPPr marR="0" lvl="0" algn="l" rtl="0">
      <a:lnSpc>
        <a:spcPct val="100000"/>
      </a:lnSpc>
      <a:spcBef>
        <a:spcPts val="0"/>
      </a:spcBef>
      <a:spcAft>
        <a:spcPts val="0"/>
      </a:spcAft>
    </a:defPPr>
    <a:lvl1pPr marR="0" lvl="0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1pPr>
    <a:lvl2pPr marR="0" lvl="1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2pPr>
    <a:lvl3pPr marR="0" lvl="2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3pPr>
    <a:lvl4pPr marR="0" lvl="3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4pPr>
    <a:lvl5pPr marR="0" lvl="4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5pPr>
    <a:lvl6pPr marR="0" lvl="5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6pPr>
    <a:lvl7pPr marR="0" lvl="6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7pPr>
    <a:lvl8pPr marR="0" lvl="7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8pPr>
    <a:lvl9pPr marR="0" lvl="8" algn="l" rtl="0">
      <a:lnSpc>
        <a:spcPct val="100000"/>
      </a:lnSpc>
      <a:spcBef>
        <a:spcPts val="0"/>
      </a:spcBef>
      <a:spcAft>
        <a:spcPts val="0"/>
      </a:spcAft>
      <a:buClr>
        <a:srgbClr val="000000"/>
      </a:buClr>
      <a:buFont typeface="Arial" panose="020B0604020202090204"/>
      <a:defRPr sz="1400" b="0" i="0" u="none" strike="noStrike" cap="none">
        <a:solidFill>
          <a:srgbClr val="000000"/>
        </a:solidFill>
        <a:latin typeface="Arial" panose="020B0604020202090204"/>
        <a:ea typeface="Arial" panose="020B0604020202090204"/>
        <a:cs typeface="Arial" panose="020B0604020202090204"/>
        <a:sym typeface="Arial" panose="020B0604020202090204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2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notesMaster" Target="../notesMasters/notesMaster1.xml"/><Relationship Id="rId1" Type="http://schemas.openxmlformats.org/officeDocument/2006/relationships/slide" Target="../slides/slide3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13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5" name="Google Shape;135;g3cef0cb48ed_4_25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136" name="Google Shape;136;g3cef0cb48ed_4_25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Staat op de website, </a:t>
            </a:r>
            <a:endParaRPr lang="en-GB"/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9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9" name="Google Shape;899;g38afcad6e1d_0_21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900" name="Google Shape;900;g38afcad6e1d_0_21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</p:spTree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 showMasterPhAnim="0" showMasterSp="0">
  <p:cSld>
    <p:spTree>
      <p:nvGrpSpPr>
        <p:cNvPr id="1" name="Shape 84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48" name="Google Shape;848;g3898676bba9_0_23:notes"/>
          <p:cNvSpPr>
            <a:spLocks noGrp="1" noRot="1" noChangeAspect="1"/>
          </p:cNvSpPr>
          <p:nvPr>
            <p:ph type="sldImg" idx="2"/>
          </p:nvPr>
        </p:nvSpPr>
        <p:spPr>
          <a:xfrm>
            <a:off x="1714500" y="685800"/>
            <a:ext cx="3429000" cy="3429000"/>
          </a:xfrm>
          <a:custGeom>
            <a:avLst/>
            <a:gdLst/>
            <a:ahLst/>
            <a:cxnLst/>
            <a:rect l="l" t="t" r="r" b="b"/>
            <a:pathLst>
              <a:path w="120000" h="120000" extrusionOk="0">
                <a:moveTo>
                  <a:pt x="0" y="0"/>
                </a:moveTo>
                <a:lnTo>
                  <a:pt x="120000" y="0"/>
                </a:lnTo>
                <a:lnTo>
                  <a:pt x="120000" y="120000"/>
                </a:lnTo>
                <a:lnTo>
                  <a:pt x="0" y="120000"/>
                </a:lnTo>
                <a:close/>
              </a:path>
            </a:pathLst>
          </a:custGeom>
        </p:spPr>
      </p:sp>
      <p:sp>
        <p:nvSpPr>
          <p:cNvPr id="849" name="Google Shape;849;g3898676bba9_0_23:notes"/>
          <p:cNvSpPr txBox="1">
            <a:spLocks noGrp="1"/>
          </p:cNvSpPr>
          <p:nvPr>
            <p:ph type="body" idx="1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/>
              <a:t>Just drag photo and insert it on the circle.</a:t>
            </a:r>
            <a:endParaRPr lang="en-GB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matchingName="Title slide">
  <p:cSld name="TITLE">
    <p:spTree>
      <p:nvGrpSpPr>
        <p:cNvPr id="1" name="Shape 9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Google Shape;10;p2"/>
          <p:cNvSpPr txBox="1">
            <a:spLocks noGrp="1"/>
          </p:cNvSpPr>
          <p:nvPr>
            <p:ph type="ctrTitle"/>
          </p:nvPr>
        </p:nvSpPr>
        <p:spPr>
          <a:xfrm>
            <a:off x="350672" y="1489150"/>
            <a:ext cx="9585600" cy="4105200"/>
          </a:xfrm>
          <a:prstGeom prst="rect">
            <a:avLst/>
          </a:prstGeom>
        </p:spPr>
        <p:txBody>
          <a:bodyPr spcFirstLastPara="1" wrap="square" lIns="129525" tIns="129525" rIns="129525" bIns="129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1pPr>
            <a:lvl2pPr lvl="1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2pPr>
            <a:lvl3pPr lvl="2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3pPr>
            <a:lvl4pPr lvl="3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4pPr>
            <a:lvl5pPr lvl="4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5pPr>
            <a:lvl6pPr lvl="5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6pPr>
            <a:lvl7pPr lvl="6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7pPr>
            <a:lvl8pPr lvl="7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8pPr>
            <a:lvl9pPr lvl="8" algn="ctr">
              <a:spcBef>
                <a:spcPts val="0"/>
              </a:spcBef>
              <a:spcAft>
                <a:spcPts val="0"/>
              </a:spcAft>
              <a:buSzPts val="7400"/>
              <a:buNone/>
              <a:defRPr sz="7400"/>
            </a:lvl9pPr>
          </a:lstStyle>
          <a:p/>
        </p:txBody>
      </p:sp>
      <p:sp>
        <p:nvSpPr>
          <p:cNvPr id="11" name="Google Shape;11;p2"/>
          <p:cNvSpPr txBox="1">
            <a:spLocks noGrp="1"/>
          </p:cNvSpPr>
          <p:nvPr>
            <p:ph type="subTitle" idx="1"/>
          </p:nvPr>
        </p:nvSpPr>
        <p:spPr>
          <a:xfrm>
            <a:off x="350663" y="5668250"/>
            <a:ext cx="9585600" cy="15852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4000"/>
              <a:buNone/>
              <a:defRPr sz="4000"/>
            </a:lvl9pPr>
          </a:lstStyle>
          <a:p/>
        </p:txBody>
      </p:sp>
      <p:sp>
        <p:nvSpPr>
          <p:cNvPr id="12" name="Google Shape;12;p2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matchingName="Section header">
  <p:cSld name="SECTION_HEADER">
    <p:spTree>
      <p:nvGrpSpPr>
        <p:cNvPr id="1" name="Shape 13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Google Shape;14;p3"/>
          <p:cNvSpPr txBox="1">
            <a:spLocks noGrp="1"/>
          </p:cNvSpPr>
          <p:nvPr>
            <p:ph type="title"/>
          </p:nvPr>
        </p:nvSpPr>
        <p:spPr>
          <a:xfrm>
            <a:off x="350663" y="4301700"/>
            <a:ext cx="9585600" cy="16836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1pPr>
            <a:lvl2pPr lvl="1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2pPr>
            <a:lvl3pPr lvl="2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3pPr>
            <a:lvl4pPr lvl="3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4pPr>
            <a:lvl5pPr lvl="4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5pPr>
            <a:lvl6pPr lvl="5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6pPr>
            <a:lvl7pPr lvl="6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7pPr>
            <a:lvl8pPr lvl="7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8pPr>
            <a:lvl9pPr lvl="8" algn="ctr">
              <a:spcBef>
                <a:spcPts val="0"/>
              </a:spcBef>
              <a:spcAft>
                <a:spcPts val="0"/>
              </a:spcAft>
              <a:buSzPts val="5100"/>
              <a:buNone/>
              <a:defRPr sz="5100"/>
            </a:lvl9pPr>
          </a:lstStyle>
          <a:p/>
        </p:txBody>
      </p:sp>
      <p:sp>
        <p:nvSpPr>
          <p:cNvPr id="15" name="Google Shape;15;p3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tx" matchingName="Title and body">
  <p:cSld name="TITLE_AND_BODY">
    <p:spTree>
      <p:nvGrpSpPr>
        <p:cNvPr id="1" name="Shape 16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Google Shape;17;p4"/>
          <p:cNvSpPr txBox="1">
            <a:spLocks noGrp="1"/>
          </p:cNvSpPr>
          <p:nvPr>
            <p:ph type="title"/>
          </p:nvPr>
        </p:nvSpPr>
        <p:spPr>
          <a:xfrm>
            <a:off x="350663" y="890050"/>
            <a:ext cx="9585600" cy="11454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18" name="Google Shape;18;p4"/>
          <p:cNvSpPr txBox="1">
            <a:spLocks noGrp="1"/>
          </p:cNvSpPr>
          <p:nvPr>
            <p:ph type="body" idx="1"/>
          </p:nvPr>
        </p:nvSpPr>
        <p:spPr>
          <a:xfrm>
            <a:off x="350663" y="2304950"/>
            <a:ext cx="9585600" cy="68328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8735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19" name="Google Shape;19;p4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ColTx" matchingName="Title and two columns">
  <p:cSld name="TITLE_AND_TWO_COLUMNS">
    <p:spTree>
      <p:nvGrpSpPr>
        <p:cNvPr id="1" name="Shape 2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Google Shape;21;p5"/>
          <p:cNvSpPr txBox="1">
            <a:spLocks noGrp="1"/>
          </p:cNvSpPr>
          <p:nvPr>
            <p:ph type="title"/>
          </p:nvPr>
        </p:nvSpPr>
        <p:spPr>
          <a:xfrm>
            <a:off x="350663" y="890050"/>
            <a:ext cx="9585600" cy="11454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2" name="Google Shape;22;p5"/>
          <p:cNvSpPr txBox="1">
            <a:spLocks noGrp="1"/>
          </p:cNvSpPr>
          <p:nvPr>
            <p:ph type="body" idx="1"/>
          </p:nvPr>
        </p:nvSpPr>
        <p:spPr>
          <a:xfrm>
            <a:off x="350663" y="2304950"/>
            <a:ext cx="4500000" cy="68328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23" name="Google Shape;23;p5"/>
          <p:cNvSpPr txBox="1">
            <a:spLocks noGrp="1"/>
          </p:cNvSpPr>
          <p:nvPr>
            <p:ph type="body" idx="2"/>
          </p:nvPr>
        </p:nvSpPr>
        <p:spPr>
          <a:xfrm>
            <a:off x="5436450" y="2304950"/>
            <a:ext cx="4500000" cy="68328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 sz="2000"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24" name="Google Shape;24;p5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matchingName="Title only">
  <p:cSld name="TITLE_ONLY">
    <p:spTree>
      <p:nvGrpSpPr>
        <p:cNvPr id="1" name="Shape 2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Google Shape;26;p6"/>
          <p:cNvSpPr txBox="1">
            <a:spLocks noGrp="1"/>
          </p:cNvSpPr>
          <p:nvPr>
            <p:ph type="title"/>
          </p:nvPr>
        </p:nvSpPr>
        <p:spPr>
          <a:xfrm>
            <a:off x="350663" y="890050"/>
            <a:ext cx="9585600" cy="11454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1pPr>
            <a:lvl2pPr lvl="1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2pPr>
            <a:lvl3pPr lvl="2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3pPr>
            <a:lvl4pPr lvl="3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4pPr>
            <a:lvl5pPr lvl="4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5pPr>
            <a:lvl6pPr lvl="5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6pPr>
            <a:lvl7pPr lvl="6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7pPr>
            <a:lvl8pPr lvl="7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8pPr>
            <a:lvl9pPr lvl="8">
              <a:spcBef>
                <a:spcPts val="0"/>
              </a:spcBef>
              <a:spcAft>
                <a:spcPts val="0"/>
              </a:spcAft>
              <a:buSzPts val="4000"/>
              <a:buNone/>
              <a:defRPr/>
            </a:lvl9pPr>
          </a:lstStyle>
          <a:p/>
        </p:txBody>
      </p:sp>
      <p:sp>
        <p:nvSpPr>
          <p:cNvPr id="27" name="Google Shape;27;p6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One column text">
  <p:cSld name="ONE_COLUMN_TEXT">
    <p:spTree>
      <p:nvGrpSpPr>
        <p:cNvPr id="1" name="Shape 2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Google Shape;29;p7"/>
          <p:cNvSpPr txBox="1">
            <a:spLocks noGrp="1"/>
          </p:cNvSpPr>
          <p:nvPr>
            <p:ph type="title"/>
          </p:nvPr>
        </p:nvSpPr>
        <p:spPr>
          <a:xfrm>
            <a:off x="350663" y="1111200"/>
            <a:ext cx="3159000" cy="1511400"/>
          </a:xfrm>
          <a:prstGeom prst="rect">
            <a:avLst/>
          </a:prstGeom>
        </p:spPr>
        <p:txBody>
          <a:bodyPr spcFirstLastPara="1" wrap="square" lIns="129525" tIns="129525" rIns="129525" bIns="129525" anchor="b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1pPr>
            <a:lvl2pPr lvl="1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2pPr>
            <a:lvl3pPr lvl="2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3pPr>
            <a:lvl4pPr lvl="3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4pPr>
            <a:lvl5pPr lvl="4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5pPr>
            <a:lvl6pPr lvl="5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6pPr>
            <a:lvl7pPr lvl="6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7pPr>
            <a:lvl8pPr lvl="7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8pPr>
            <a:lvl9pPr lvl="8">
              <a:spcBef>
                <a:spcPts val="0"/>
              </a:spcBef>
              <a:spcAft>
                <a:spcPts val="0"/>
              </a:spcAft>
              <a:buSzPts val="3400"/>
              <a:buNone/>
              <a:defRPr sz="3400"/>
            </a:lvl9pPr>
          </a:lstStyle>
          <a:p/>
        </p:txBody>
      </p:sp>
      <p:sp>
        <p:nvSpPr>
          <p:cNvPr id="30" name="Google Shape;30;p7"/>
          <p:cNvSpPr txBox="1">
            <a:spLocks noGrp="1"/>
          </p:cNvSpPr>
          <p:nvPr>
            <p:ph type="body" idx="1"/>
          </p:nvPr>
        </p:nvSpPr>
        <p:spPr>
          <a:xfrm>
            <a:off x="350663" y="2779200"/>
            <a:ext cx="3159000" cy="63588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1pPr>
            <a:lvl2pPr marL="914400" lvl="1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2pPr>
            <a:lvl3pPr marL="1371600" lvl="2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3pPr>
            <a:lvl4pPr marL="1828800" lvl="3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4pPr>
            <a:lvl5pPr marL="2286000" lvl="4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5pPr>
            <a:lvl6pPr marL="2743200" lvl="5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6pPr>
            <a:lvl7pPr marL="3200400" lvl="6" indent="-336550">
              <a:spcBef>
                <a:spcPts val="0"/>
              </a:spcBef>
              <a:spcAft>
                <a:spcPts val="0"/>
              </a:spcAft>
              <a:buSzPts val="1700"/>
              <a:buChar char="●"/>
              <a:defRPr sz="1700"/>
            </a:lvl7pPr>
            <a:lvl8pPr marL="3657600" lvl="7" indent="-336550">
              <a:spcBef>
                <a:spcPts val="0"/>
              </a:spcBef>
              <a:spcAft>
                <a:spcPts val="0"/>
              </a:spcAft>
              <a:buSzPts val="1700"/>
              <a:buChar char="○"/>
              <a:defRPr sz="1700"/>
            </a:lvl8pPr>
            <a:lvl9pPr marL="4114800" lvl="8" indent="-336550">
              <a:spcBef>
                <a:spcPts val="0"/>
              </a:spcBef>
              <a:spcAft>
                <a:spcPts val="0"/>
              </a:spcAft>
              <a:buSzPts val="1700"/>
              <a:buChar char="■"/>
              <a:defRPr sz="1700"/>
            </a:lvl9pPr>
          </a:lstStyle>
          <a:p/>
        </p:txBody>
      </p:sp>
      <p:sp>
        <p:nvSpPr>
          <p:cNvPr id="31" name="Google Shape;31;p7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Main point">
  <p:cSld name="MAIN_POINT">
    <p:spTree>
      <p:nvGrpSpPr>
        <p:cNvPr id="1" name="Shape 32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3" name="Google Shape;33;p8"/>
          <p:cNvSpPr txBox="1">
            <a:spLocks noGrp="1"/>
          </p:cNvSpPr>
          <p:nvPr>
            <p:ph type="title"/>
          </p:nvPr>
        </p:nvSpPr>
        <p:spPr>
          <a:xfrm>
            <a:off x="551531" y="900300"/>
            <a:ext cx="7163700" cy="81816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1pPr>
            <a:lvl2pPr lvl="1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2pPr>
            <a:lvl3pPr lvl="2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3pPr>
            <a:lvl4pPr lvl="3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4pPr>
            <a:lvl5pPr lvl="4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5pPr>
            <a:lvl6pPr lvl="5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6pPr>
            <a:lvl7pPr lvl="6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7pPr>
            <a:lvl8pPr lvl="7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8pPr>
            <a:lvl9pPr lvl="8">
              <a:spcBef>
                <a:spcPts val="0"/>
              </a:spcBef>
              <a:spcAft>
                <a:spcPts val="0"/>
              </a:spcAft>
              <a:buSzPts val="6800"/>
              <a:buNone/>
              <a:defRPr sz="6800"/>
            </a:lvl9pPr>
          </a:lstStyle>
          <a:p/>
        </p:txBody>
      </p:sp>
      <p:sp>
        <p:nvSpPr>
          <p:cNvPr id="34" name="Google Shape;34;p8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Section title and description">
  <p:cSld name="SECTION_TITLE_AND_DESCRIPTION">
    <p:spTree>
      <p:nvGrpSpPr>
        <p:cNvPr id="1" name="Shape 3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Google Shape;36;p9"/>
          <p:cNvSpPr/>
          <p:nvPr/>
        </p:nvSpPr>
        <p:spPr>
          <a:xfrm>
            <a:off x="5143500" y="-250"/>
            <a:ext cx="5143500" cy="10287000"/>
          </a:xfrm>
          <a:prstGeom prst="rect">
            <a:avLst/>
          </a:prstGeom>
          <a:solidFill>
            <a:schemeClr val="lt2"/>
          </a:solidFill>
          <a:ln>
            <a:noFill/>
          </a:ln>
        </p:spPr>
        <p:txBody>
          <a:bodyPr spcFirstLastPara="1" wrap="square" lIns="129525" tIns="129525" rIns="129525" bIns="129525" anchor="ctr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</a:p>
        </p:txBody>
      </p:sp>
      <p:sp>
        <p:nvSpPr>
          <p:cNvPr id="37" name="Google Shape;37;p9"/>
          <p:cNvSpPr txBox="1">
            <a:spLocks noGrp="1"/>
          </p:cNvSpPr>
          <p:nvPr>
            <p:ph type="title"/>
          </p:nvPr>
        </p:nvSpPr>
        <p:spPr>
          <a:xfrm>
            <a:off x="298688" y="2466350"/>
            <a:ext cx="4550700" cy="2964600"/>
          </a:xfrm>
          <a:prstGeom prst="rect">
            <a:avLst/>
          </a:prstGeom>
        </p:spPr>
        <p:txBody>
          <a:bodyPr spcFirstLastPara="1" wrap="square" lIns="129525" tIns="129525" rIns="129525" bIns="129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1pPr>
            <a:lvl2pPr lvl="1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2pPr>
            <a:lvl3pPr lvl="2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3pPr>
            <a:lvl4pPr lvl="3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4pPr>
            <a:lvl5pPr lvl="4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5pPr>
            <a:lvl6pPr lvl="5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6pPr>
            <a:lvl7pPr lvl="6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7pPr>
            <a:lvl8pPr lvl="7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8pPr>
            <a:lvl9pPr lvl="8" algn="ctr">
              <a:spcBef>
                <a:spcPts val="0"/>
              </a:spcBef>
              <a:spcAft>
                <a:spcPts val="0"/>
              </a:spcAft>
              <a:buSzPts val="5900"/>
              <a:buNone/>
              <a:defRPr sz="5900"/>
            </a:lvl9pPr>
          </a:lstStyle>
          <a:p/>
        </p:txBody>
      </p:sp>
      <p:sp>
        <p:nvSpPr>
          <p:cNvPr id="38" name="Google Shape;38;p9"/>
          <p:cNvSpPr txBox="1">
            <a:spLocks noGrp="1"/>
          </p:cNvSpPr>
          <p:nvPr>
            <p:ph type="subTitle" idx="1"/>
          </p:nvPr>
        </p:nvSpPr>
        <p:spPr>
          <a:xfrm>
            <a:off x="298688" y="5606150"/>
            <a:ext cx="4550700" cy="24702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1pPr>
            <a:lvl2pPr lvl="1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2pPr>
            <a:lvl3pPr lvl="2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3pPr>
            <a:lvl4pPr lvl="3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4pPr>
            <a:lvl5pPr lvl="4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5pPr>
            <a:lvl6pPr lvl="5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6pPr>
            <a:lvl7pPr lvl="6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7pPr>
            <a:lvl8pPr lvl="7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8pPr>
            <a:lvl9pPr lvl="8" algn="ctr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3000"/>
              <a:buNone/>
              <a:defRPr sz="3000"/>
            </a:lvl9pPr>
          </a:lstStyle>
          <a:p/>
        </p:txBody>
      </p:sp>
      <p:sp>
        <p:nvSpPr>
          <p:cNvPr id="39" name="Google Shape;39;p9"/>
          <p:cNvSpPr txBox="1">
            <a:spLocks noGrp="1"/>
          </p:cNvSpPr>
          <p:nvPr>
            <p:ph type="body" idx="2"/>
          </p:nvPr>
        </p:nvSpPr>
        <p:spPr>
          <a:xfrm>
            <a:off x="5556938" y="1448150"/>
            <a:ext cx="4316700" cy="7390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marL="457200" lvl="0" indent="-387350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marL="914400" lvl="1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0" name="Google Shape;40;p9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Caption">
  <p:cSld name="CAPTION_ONLY">
    <p:spTree>
      <p:nvGrpSpPr>
        <p:cNvPr id="1" name="Shape 4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2" name="Google Shape;42;p10"/>
          <p:cNvSpPr txBox="1">
            <a:spLocks noGrp="1"/>
          </p:cNvSpPr>
          <p:nvPr>
            <p:ph type="body" idx="1"/>
          </p:nvPr>
        </p:nvSpPr>
        <p:spPr>
          <a:xfrm>
            <a:off x="350663" y="8461150"/>
            <a:ext cx="6748800" cy="1210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marL="457200" lvl="0" indent="-228600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SzPts val="2500"/>
              <a:buNone/>
              <a:defRPr/>
            </a:lvl1pPr>
          </a:lstStyle>
          <a:p/>
        </p:txBody>
      </p:sp>
      <p:sp>
        <p:nvSpPr>
          <p:cNvPr id="43" name="Google Shape;43;p10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matchingName="Big number">
  <p:cSld name="BIG_NUMBER">
    <p:spTree>
      <p:nvGrpSpPr>
        <p:cNvPr id="1" name="Shape 44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5" name="Google Shape;45;p11"/>
          <p:cNvSpPr txBox="1">
            <a:spLocks noGrp="1"/>
          </p:cNvSpPr>
          <p:nvPr>
            <p:ph type="title" hasCustomPrompt="1"/>
          </p:nvPr>
        </p:nvSpPr>
        <p:spPr>
          <a:xfrm>
            <a:off x="350663" y="2212250"/>
            <a:ext cx="9585600" cy="3927000"/>
          </a:xfrm>
          <a:prstGeom prst="rect">
            <a:avLst/>
          </a:prstGeom>
        </p:spPr>
        <p:txBody>
          <a:bodyPr spcFirstLastPara="1" wrap="square" lIns="129525" tIns="129525" rIns="129525" bIns="129525" anchor="b" anchorCtr="0">
            <a:normAutofit/>
          </a:bodyPr>
          <a:lstStyle>
            <a:lvl1pPr lvl="0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1pPr>
            <a:lvl2pPr lvl="1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2pPr>
            <a:lvl3pPr lvl="2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3pPr>
            <a:lvl4pPr lvl="3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4pPr>
            <a:lvl5pPr lvl="4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5pPr>
            <a:lvl6pPr lvl="5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6pPr>
            <a:lvl7pPr lvl="6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7pPr>
            <a:lvl8pPr lvl="7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8pPr>
            <a:lvl9pPr lvl="8" algn="ctr">
              <a:spcBef>
                <a:spcPts val="0"/>
              </a:spcBef>
              <a:spcAft>
                <a:spcPts val="0"/>
              </a:spcAft>
              <a:buSzPts val="17000"/>
              <a:buNone/>
              <a:defRPr sz="17000"/>
            </a:lvl9pPr>
          </a:lstStyle>
          <a:p>
            <a:r>
              <a:t>xx%</a:t>
            </a:r>
          </a:p>
        </p:txBody>
      </p:sp>
      <p:sp>
        <p:nvSpPr>
          <p:cNvPr id="46" name="Google Shape;46;p11"/>
          <p:cNvSpPr txBox="1">
            <a:spLocks noGrp="1"/>
          </p:cNvSpPr>
          <p:nvPr>
            <p:ph type="body" idx="1"/>
          </p:nvPr>
        </p:nvSpPr>
        <p:spPr>
          <a:xfrm>
            <a:off x="350663" y="6304450"/>
            <a:ext cx="9585600" cy="26016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87350" algn="ctr">
              <a:spcBef>
                <a:spcPts val="0"/>
              </a:spcBef>
              <a:spcAft>
                <a:spcPts val="0"/>
              </a:spcAft>
              <a:buSzPts val="2500"/>
              <a:buChar char="●"/>
              <a:defRPr/>
            </a:lvl1pPr>
            <a:lvl2pPr marL="914400" lvl="1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2pPr>
            <a:lvl3pPr marL="1371600" lvl="2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3pPr>
            <a:lvl4pPr marL="1828800" lvl="3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4pPr>
            <a:lvl5pPr marL="2286000" lvl="4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5pPr>
            <a:lvl6pPr marL="2743200" lvl="5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6pPr>
            <a:lvl7pPr marL="3200400" lvl="6" indent="-355600" algn="ctr">
              <a:spcBef>
                <a:spcPts val="0"/>
              </a:spcBef>
              <a:spcAft>
                <a:spcPts val="0"/>
              </a:spcAft>
              <a:buSzPts val="2000"/>
              <a:buChar char="●"/>
              <a:defRPr/>
            </a:lvl7pPr>
            <a:lvl8pPr marL="3657600" lvl="7" indent="-355600" algn="ctr">
              <a:spcBef>
                <a:spcPts val="0"/>
              </a:spcBef>
              <a:spcAft>
                <a:spcPts val="0"/>
              </a:spcAft>
              <a:buSzPts val="2000"/>
              <a:buChar char="○"/>
              <a:defRPr/>
            </a:lvl8pPr>
            <a:lvl9pPr marL="4114800" lvl="8" indent="-355600" algn="ctr">
              <a:spcBef>
                <a:spcPts val="0"/>
              </a:spcBef>
              <a:spcAft>
                <a:spcPts val="0"/>
              </a:spcAft>
              <a:buSzPts val="2000"/>
              <a:buChar char="■"/>
              <a:defRPr/>
            </a:lvl9pPr>
          </a:lstStyle>
          <a:p/>
        </p:txBody>
      </p:sp>
      <p:sp>
        <p:nvSpPr>
          <p:cNvPr id="47" name="Google Shape;47;p11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matchingName="Blank">
  <p:cSld name="BLANK">
    <p:spTree>
      <p:nvGrpSpPr>
        <p:cNvPr id="1" name="Shape 48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9" name="Google Shape;49;p12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>
              <a:buNone/>
              <a:defRPr/>
            </a:lvl1pPr>
            <a:lvl2pPr lvl="1">
              <a:buNone/>
              <a:defRPr/>
            </a:lvl2pPr>
            <a:lvl3pPr lvl="2">
              <a:buNone/>
              <a:defRPr/>
            </a:lvl3pPr>
            <a:lvl4pPr lvl="3">
              <a:buNone/>
              <a:defRPr/>
            </a:lvl4pPr>
            <a:lvl5pPr lvl="4">
              <a:buNone/>
              <a:defRPr/>
            </a:lvl5pPr>
            <a:lvl6pPr lvl="5">
              <a:buNone/>
              <a:defRPr/>
            </a:lvl6pPr>
            <a:lvl7pPr lvl="6">
              <a:buNone/>
              <a:defRPr/>
            </a:lvl7pPr>
            <a:lvl8pPr lvl="7">
              <a:buNone/>
              <a:defRPr/>
            </a:lvl8pPr>
            <a:lvl9pPr lvl="8">
              <a:buNone/>
              <a:defRPr/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lt1"/>
        </a:solidFill>
        <a:effectLst/>
      </p:bgPr>
    </p:bg>
    <p:spTree>
      <p:nvGrpSpPr>
        <p:cNvPr id="1" name="Shape 5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Google Shape;6;p1"/>
          <p:cNvSpPr txBox="1">
            <a:spLocks noGrp="1"/>
          </p:cNvSpPr>
          <p:nvPr>
            <p:ph type="title"/>
          </p:nvPr>
        </p:nvSpPr>
        <p:spPr>
          <a:xfrm>
            <a:off x="350663" y="890050"/>
            <a:ext cx="9585600" cy="11454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rmAutofit/>
          </a:bodyPr>
          <a:lstStyle>
            <a:lvl1pPr lvl="0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1pPr>
            <a:lvl2pPr lvl="1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2pPr>
            <a:lvl3pPr lvl="2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3pPr>
            <a:lvl4pPr lvl="3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4pPr>
            <a:lvl5pPr lvl="4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5pPr>
            <a:lvl6pPr lvl="5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6pPr>
            <a:lvl7pPr lvl="6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7pPr>
            <a:lvl8pPr lvl="7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8pPr>
            <a:lvl9pPr lvl="8">
              <a:spcBef>
                <a:spcPts val="0"/>
              </a:spcBef>
              <a:spcAft>
                <a:spcPts val="0"/>
              </a:spcAft>
              <a:buClr>
                <a:schemeClr val="dk1"/>
              </a:buClr>
              <a:buSzPts val="4000"/>
              <a:buNone/>
              <a:defRPr sz="4000">
                <a:solidFill>
                  <a:schemeClr val="dk1"/>
                </a:solidFill>
              </a:defRPr>
            </a:lvl9pPr>
          </a:lstStyle>
          <a:p/>
        </p:txBody>
      </p:sp>
      <p:sp>
        <p:nvSpPr>
          <p:cNvPr id="7" name="Google Shape;7;p1"/>
          <p:cNvSpPr txBox="1">
            <a:spLocks noGrp="1"/>
          </p:cNvSpPr>
          <p:nvPr>
            <p:ph type="body" idx="1"/>
          </p:nvPr>
        </p:nvSpPr>
        <p:spPr>
          <a:xfrm>
            <a:off x="350663" y="2304950"/>
            <a:ext cx="9585600" cy="68328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rmAutofit/>
          </a:bodyPr>
          <a:lstStyle>
            <a:lvl1pPr marL="457200" lvl="0" indent="-38735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500"/>
              <a:buChar char="●"/>
              <a:defRPr sz="2500">
                <a:solidFill>
                  <a:schemeClr val="dk2"/>
                </a:solidFill>
              </a:defRPr>
            </a:lvl1pPr>
            <a:lvl2pPr marL="914400" lvl="1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2000">
                <a:solidFill>
                  <a:schemeClr val="dk2"/>
                </a:solidFill>
              </a:defRPr>
            </a:lvl2pPr>
            <a:lvl3pPr marL="1371600" lvl="2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>
                <a:solidFill>
                  <a:schemeClr val="dk2"/>
                </a:solidFill>
              </a:defRPr>
            </a:lvl3pPr>
            <a:lvl4pPr marL="1828800" lvl="3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2000">
                <a:solidFill>
                  <a:schemeClr val="dk2"/>
                </a:solidFill>
              </a:defRPr>
            </a:lvl4pPr>
            <a:lvl5pPr marL="2286000" lvl="4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2000">
                <a:solidFill>
                  <a:schemeClr val="dk2"/>
                </a:solidFill>
              </a:defRPr>
            </a:lvl5pPr>
            <a:lvl6pPr marL="2743200" lvl="5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>
                <a:solidFill>
                  <a:schemeClr val="dk2"/>
                </a:solidFill>
              </a:defRPr>
            </a:lvl6pPr>
            <a:lvl7pPr marL="3200400" lvl="6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●"/>
              <a:defRPr sz="2000">
                <a:solidFill>
                  <a:schemeClr val="dk2"/>
                </a:solidFill>
              </a:defRPr>
            </a:lvl7pPr>
            <a:lvl8pPr marL="3657600" lvl="7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○"/>
              <a:defRPr sz="2000">
                <a:solidFill>
                  <a:schemeClr val="dk2"/>
                </a:solidFill>
              </a:defRPr>
            </a:lvl8pPr>
            <a:lvl9pPr marL="4114800" lvl="8" indent="-355600">
              <a:lnSpc>
                <a:spcPct val="115000"/>
              </a:lnSpc>
              <a:spcBef>
                <a:spcPts val="0"/>
              </a:spcBef>
              <a:spcAft>
                <a:spcPts val="0"/>
              </a:spcAft>
              <a:buClr>
                <a:schemeClr val="dk2"/>
              </a:buClr>
              <a:buSzPts val="2000"/>
              <a:buChar char="■"/>
              <a:defRPr sz="2000">
                <a:solidFill>
                  <a:schemeClr val="dk2"/>
                </a:solidFill>
              </a:defRPr>
            </a:lvl9pPr>
          </a:lstStyle>
          <a:p/>
        </p:txBody>
      </p:sp>
      <p:sp>
        <p:nvSpPr>
          <p:cNvPr id="8" name="Google Shape;8;p1"/>
          <p:cNvSpPr txBox="1">
            <a:spLocks noGrp="1"/>
          </p:cNvSpPr>
          <p:nvPr>
            <p:ph type="sldNum" idx="12"/>
          </p:nvPr>
        </p:nvSpPr>
        <p:spPr>
          <a:xfrm>
            <a:off x="9531515" y="9326434"/>
            <a:ext cx="617400" cy="7872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ctr" anchorCtr="0">
            <a:normAutofit/>
          </a:bodyPr>
          <a:lstStyle>
            <a:lvl1pPr lvl="0" algn="r">
              <a:buNone/>
              <a:defRPr sz="1400">
                <a:solidFill>
                  <a:schemeClr val="dk2"/>
                </a:solidFill>
              </a:defRPr>
            </a:lvl1pPr>
            <a:lvl2pPr lvl="1" algn="r">
              <a:buNone/>
              <a:defRPr sz="1400">
                <a:solidFill>
                  <a:schemeClr val="dk2"/>
                </a:solidFill>
              </a:defRPr>
            </a:lvl2pPr>
            <a:lvl3pPr lvl="2" algn="r">
              <a:buNone/>
              <a:defRPr sz="1400">
                <a:solidFill>
                  <a:schemeClr val="dk2"/>
                </a:solidFill>
              </a:defRPr>
            </a:lvl3pPr>
            <a:lvl4pPr lvl="3" algn="r">
              <a:buNone/>
              <a:defRPr sz="1400">
                <a:solidFill>
                  <a:schemeClr val="dk2"/>
                </a:solidFill>
              </a:defRPr>
            </a:lvl4pPr>
            <a:lvl5pPr lvl="4" algn="r">
              <a:buNone/>
              <a:defRPr sz="1400">
                <a:solidFill>
                  <a:schemeClr val="dk2"/>
                </a:solidFill>
              </a:defRPr>
            </a:lvl5pPr>
            <a:lvl6pPr lvl="5" algn="r">
              <a:buNone/>
              <a:defRPr sz="1400">
                <a:solidFill>
                  <a:schemeClr val="dk2"/>
                </a:solidFill>
              </a:defRPr>
            </a:lvl6pPr>
            <a:lvl7pPr lvl="6" algn="r">
              <a:buNone/>
              <a:defRPr sz="1400">
                <a:solidFill>
                  <a:schemeClr val="dk2"/>
                </a:solidFill>
              </a:defRPr>
            </a:lvl7pPr>
            <a:lvl8pPr lvl="7" algn="r">
              <a:buNone/>
              <a:defRPr sz="1400">
                <a:solidFill>
                  <a:schemeClr val="dk2"/>
                </a:solidFill>
              </a:defRPr>
            </a:lvl8pPr>
            <a:lvl9pPr lvl="8" algn="r">
              <a:buNone/>
              <a:defRPr sz="1400">
                <a:solidFill>
                  <a:schemeClr val="dk2"/>
                </a:solidFill>
              </a:defRPr>
            </a:lvl9pPr>
          </a:lstStyle>
          <a:p>
            <a:pPr marL="0" lvl="0" indent="0" algn="r" rtl="0">
              <a:spcBef>
                <a:spcPts val="0"/>
              </a:spcBef>
              <a:spcAft>
                <a:spcPts val="0"/>
              </a:spcAft>
              <a:buNone/>
            </a:pPr>
            <a:fld id="{00000000-1234-1234-1234-123412341234}" type="slidenum">
              <a:rPr lang="en-GB"/>
            </a:fld>
            <a:endParaRPr lang="en-GB"/>
          </a:p>
        </p:txBody>
      </p:sp>
    </p:spTree>
  </p:cSld>
  <p:clrMap bg1="lt1" tx1="dk1" bg2="dk2" tx2="lt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hf sldNum="0" hdr="0" ftr="0" dt="0"/>
  <p:txStyles>
    <p:title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titleStyle>
    <p:body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bodyStyle>
    <p:otherStyle>
      <a:defPPr marR="0" lvl="0" algn="l" rtl="0">
        <a:lnSpc>
          <a:spcPct val="100000"/>
        </a:lnSpc>
        <a:spcBef>
          <a:spcPts val="0"/>
        </a:spcBef>
        <a:spcAft>
          <a:spcPts val="0"/>
        </a:spcAft>
      </a:defPPr>
      <a:lvl1pPr marR="0" lvl="0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1pPr>
      <a:lvl2pPr marR="0" lvl="1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2pPr>
      <a:lvl3pPr marR="0" lvl="2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3pPr>
      <a:lvl4pPr marR="0" lvl="3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4pPr>
      <a:lvl5pPr marR="0" lvl="4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5pPr>
      <a:lvl6pPr marR="0" lvl="5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6pPr>
      <a:lvl7pPr marR="0" lvl="6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7pPr>
      <a:lvl8pPr marR="0" lvl="7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8pPr>
      <a:lvl9pPr marR="0" lvl="8" algn="l" rtl="0">
        <a:lnSpc>
          <a:spcPct val="100000"/>
        </a:lnSpc>
        <a:spcBef>
          <a:spcPts val="0"/>
        </a:spcBef>
        <a:spcAft>
          <a:spcPts val="0"/>
        </a:spcAft>
        <a:buClr>
          <a:srgbClr val="000000"/>
        </a:buClr>
        <a:buFont typeface="Arial" panose="020B0604020202090204"/>
        <a:defRPr sz="1400" b="0" i="0" u="none" strike="noStrike" cap="none">
          <a:solidFill>
            <a:srgbClr val="000000"/>
          </a:solidFill>
          <a:latin typeface="Arial" panose="020B0604020202090204"/>
          <a:ea typeface="Arial" panose="020B0604020202090204"/>
          <a:cs typeface="Arial" panose="020B0604020202090204"/>
          <a:sym typeface="Arial" panose="020B0604020202090204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notesSlide" Target="../notesSlides/notesSlide1.xml"/><Relationship Id="rId7" Type="http://schemas.openxmlformats.org/officeDocument/2006/relationships/slideLayout" Target="../slideLayouts/slideLayout1.xml"/><Relationship Id="rId6" Type="http://schemas.openxmlformats.org/officeDocument/2006/relationships/image" Target="../media/image6.jpeg"/><Relationship Id="rId5" Type="http://schemas.openxmlformats.org/officeDocument/2006/relationships/image" Target="../media/image5.png"/><Relationship Id="rId4" Type="http://schemas.openxmlformats.org/officeDocument/2006/relationships/image" Target="../media/image4.pn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9" Type="http://schemas.openxmlformats.org/officeDocument/2006/relationships/image" Target="../media/image15.png"/><Relationship Id="rId8" Type="http://schemas.openxmlformats.org/officeDocument/2006/relationships/image" Target="../media/image14.png"/><Relationship Id="rId7" Type="http://schemas.openxmlformats.org/officeDocument/2006/relationships/image" Target="../media/image13.png"/><Relationship Id="rId6" Type="http://schemas.openxmlformats.org/officeDocument/2006/relationships/image" Target="../media/image12.png"/><Relationship Id="rId5" Type="http://schemas.openxmlformats.org/officeDocument/2006/relationships/image" Target="../media/image11.png"/><Relationship Id="rId4" Type="http://schemas.openxmlformats.org/officeDocument/2006/relationships/image" Target="../media/image10.png"/><Relationship Id="rId3" Type="http://schemas.openxmlformats.org/officeDocument/2006/relationships/image" Target="../media/image9.png"/><Relationship Id="rId2" Type="http://schemas.openxmlformats.org/officeDocument/2006/relationships/image" Target="../media/image8.png"/><Relationship Id="rId15" Type="http://schemas.openxmlformats.org/officeDocument/2006/relationships/notesSlide" Target="../notesSlides/notesSlide2.xml"/><Relationship Id="rId14" Type="http://schemas.openxmlformats.org/officeDocument/2006/relationships/slideLayout" Target="../slideLayouts/slideLayout1.xml"/><Relationship Id="rId13" Type="http://schemas.openxmlformats.org/officeDocument/2006/relationships/image" Target="../media/image19.png"/><Relationship Id="rId12" Type="http://schemas.openxmlformats.org/officeDocument/2006/relationships/image" Target="../media/image18.png"/><Relationship Id="rId11" Type="http://schemas.openxmlformats.org/officeDocument/2006/relationships/image" Target="../media/image17.png"/><Relationship Id="rId10" Type="http://schemas.openxmlformats.org/officeDocument/2006/relationships/image" Target="../media/image16.png"/><Relationship Id="rId1" Type="http://schemas.openxmlformats.org/officeDocument/2006/relationships/image" Target="../media/image7.png"/></Relationships>
</file>

<file path=ppt/slides/_rels/slide3.xml.rels><?xml version="1.0" encoding="UTF-8" standalone="yes"?>
<Relationships xmlns="http://schemas.openxmlformats.org/package/2006/relationships"><Relationship Id="rId9" Type="http://schemas.openxmlformats.org/officeDocument/2006/relationships/image" Target="../media/image27.png"/><Relationship Id="rId8" Type="http://schemas.openxmlformats.org/officeDocument/2006/relationships/image" Target="../media/image26.png"/><Relationship Id="rId7" Type="http://schemas.openxmlformats.org/officeDocument/2006/relationships/image" Target="../media/image25.png"/><Relationship Id="rId6" Type="http://schemas.openxmlformats.org/officeDocument/2006/relationships/image" Target="../media/image24.png"/><Relationship Id="rId5" Type="http://schemas.openxmlformats.org/officeDocument/2006/relationships/image" Target="../media/image23.png"/><Relationship Id="rId4" Type="http://schemas.openxmlformats.org/officeDocument/2006/relationships/image" Target="../media/image16.png"/><Relationship Id="rId35" Type="http://schemas.openxmlformats.org/officeDocument/2006/relationships/notesSlide" Target="../notesSlides/notesSlide3.xml"/><Relationship Id="rId34" Type="http://schemas.openxmlformats.org/officeDocument/2006/relationships/slideLayout" Target="../slideLayouts/slideLayout1.xml"/><Relationship Id="rId33" Type="http://schemas.openxmlformats.org/officeDocument/2006/relationships/image" Target="../media/image5.png"/><Relationship Id="rId32" Type="http://schemas.openxmlformats.org/officeDocument/2006/relationships/image" Target="../media/image47.png"/><Relationship Id="rId31" Type="http://schemas.openxmlformats.org/officeDocument/2006/relationships/image" Target="../media/image46.png"/><Relationship Id="rId30" Type="http://schemas.openxmlformats.org/officeDocument/2006/relationships/image" Target="../media/image45.png"/><Relationship Id="rId3" Type="http://schemas.openxmlformats.org/officeDocument/2006/relationships/image" Target="../media/image22.png"/><Relationship Id="rId29" Type="http://schemas.openxmlformats.org/officeDocument/2006/relationships/image" Target="../media/image44.png"/><Relationship Id="rId28" Type="http://schemas.openxmlformats.org/officeDocument/2006/relationships/image" Target="../media/image4.png"/><Relationship Id="rId27" Type="http://schemas.openxmlformats.org/officeDocument/2006/relationships/image" Target="../media/image3.png"/><Relationship Id="rId26" Type="http://schemas.openxmlformats.org/officeDocument/2006/relationships/image" Target="../media/image43.png"/><Relationship Id="rId25" Type="http://schemas.openxmlformats.org/officeDocument/2006/relationships/image" Target="../media/image42.png"/><Relationship Id="rId24" Type="http://schemas.openxmlformats.org/officeDocument/2006/relationships/image" Target="../media/image41.png"/><Relationship Id="rId23" Type="http://schemas.openxmlformats.org/officeDocument/2006/relationships/image" Target="../media/image40.png"/><Relationship Id="rId22" Type="http://schemas.openxmlformats.org/officeDocument/2006/relationships/image" Target="../media/image2.png"/><Relationship Id="rId21" Type="http://schemas.openxmlformats.org/officeDocument/2006/relationships/image" Target="../media/image39.png"/><Relationship Id="rId20" Type="http://schemas.openxmlformats.org/officeDocument/2006/relationships/image" Target="../media/image38.png"/><Relationship Id="rId2" Type="http://schemas.openxmlformats.org/officeDocument/2006/relationships/image" Target="../media/image21.png"/><Relationship Id="rId19" Type="http://schemas.openxmlformats.org/officeDocument/2006/relationships/image" Target="../media/image37.png"/><Relationship Id="rId18" Type="http://schemas.openxmlformats.org/officeDocument/2006/relationships/image" Target="../media/image36.png"/><Relationship Id="rId17" Type="http://schemas.openxmlformats.org/officeDocument/2006/relationships/image" Target="../media/image35.png"/><Relationship Id="rId16" Type="http://schemas.openxmlformats.org/officeDocument/2006/relationships/image" Target="../media/image34.png"/><Relationship Id="rId15" Type="http://schemas.openxmlformats.org/officeDocument/2006/relationships/image" Target="../media/image33.png"/><Relationship Id="rId14" Type="http://schemas.openxmlformats.org/officeDocument/2006/relationships/image" Target="../media/image32.png"/><Relationship Id="rId13" Type="http://schemas.openxmlformats.org/officeDocument/2006/relationships/image" Target="../media/image31.png"/><Relationship Id="rId12" Type="http://schemas.openxmlformats.org/officeDocument/2006/relationships/image" Target="../media/image30.png"/><Relationship Id="rId11" Type="http://schemas.openxmlformats.org/officeDocument/2006/relationships/image" Target="../media/image29.png"/><Relationship Id="rId10" Type="http://schemas.openxmlformats.org/officeDocument/2006/relationships/image" Target="../media/image28.png"/><Relationship Id="rId1" Type="http://schemas.openxmlformats.org/officeDocument/2006/relationships/image" Target="../media/image2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Shape 137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8" name="Google Shape;138;p17"/>
          <p:cNvSpPr txBox="1">
            <a:spLocks noGrp="1"/>
          </p:cNvSpPr>
          <p:nvPr>
            <p:ph type="ctrTitle"/>
          </p:nvPr>
        </p:nvSpPr>
        <p:spPr>
          <a:xfrm>
            <a:off x="4681125" y="282780"/>
            <a:ext cx="5749500" cy="1161900"/>
          </a:xfrm>
          <a:prstGeom prst="rect">
            <a:avLst/>
          </a:prstGeom>
          <a:effectLst>
            <a:reflection stA="0" endPos="30000" fadeDir="5400012" sy="-100000" algn="bl" rotWithShape="0"/>
          </a:effectLst>
        </p:spPr>
        <p:txBody>
          <a:bodyPr spcFirstLastPara="1" wrap="square" lIns="129525" tIns="129525" rIns="129525" bIns="129525" anchor="b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1400"/>
              <a:buNone/>
            </a:pPr>
            <a:r>
              <a:rPr lang="en-US" altLang="en-GB" sz="4100" dirty="0">
                <a:solidFill>
                  <a:schemeClr val="lt1"/>
                </a:solidFill>
                <a:highlight>
                  <a:srgbClr val="ED145B"/>
                </a:highlight>
                <a:latin typeface="Montserrat" charset="0"/>
                <a:ea typeface="Montserrat SemiBold"/>
                <a:cs typeface="Montserrat SemiBold"/>
                <a:sym typeface="Montserrat SemiBold"/>
              </a:rPr>
              <a:t>Jiawei</a:t>
            </a:r>
            <a:endParaRPr lang="en-US" altLang="en-GB" sz="4100" dirty="0">
              <a:solidFill>
                <a:schemeClr val="lt1"/>
              </a:solidFill>
              <a:highlight>
                <a:srgbClr val="ED145B"/>
              </a:highlight>
              <a:latin typeface="Montserrat" charset="0"/>
              <a:ea typeface="Montserrat SemiBold"/>
              <a:cs typeface="Montserrat SemiBold"/>
              <a:sym typeface="Montserrat SemiBold"/>
            </a:endParaRPr>
          </a:p>
        </p:txBody>
      </p:sp>
      <p:sp>
        <p:nvSpPr>
          <p:cNvPr id="139" name="Google Shape;139;p17"/>
          <p:cNvSpPr txBox="1">
            <a:spLocks noGrp="1"/>
          </p:cNvSpPr>
          <p:nvPr>
            <p:ph type="subTitle" idx="1"/>
          </p:nvPr>
        </p:nvSpPr>
        <p:spPr>
          <a:xfrm>
            <a:off x="4824675" y="1352205"/>
            <a:ext cx="5462400" cy="681000"/>
          </a:xfrm>
          <a:prstGeom prst="rect">
            <a:avLst/>
          </a:prstGeom>
        </p:spPr>
        <p:txBody>
          <a:bodyPr spcFirstLastPara="1" wrap="square" lIns="129525" tIns="129525" rIns="129525" bIns="129525" anchor="t" anchorCtr="0">
            <a:no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SzPts val="605"/>
              <a:buNone/>
            </a:pPr>
            <a:r>
              <a:rPr lang="en-US" altLang="en-GB" sz="2310" b="1" dirty="0">
                <a:solidFill>
                  <a:srgbClr val="ED145B"/>
                </a:solidFill>
                <a:latin typeface="Montserrat" charset="0"/>
                <a:ea typeface="Montserrat"/>
                <a:cs typeface="Montserrat"/>
                <a:sym typeface="Montserrat"/>
              </a:rPr>
              <a:t>China</a:t>
            </a:r>
            <a:r>
              <a:rPr lang="en-GB" sz="2310" b="1" dirty="0">
                <a:solidFill>
                  <a:srgbClr val="ED145B"/>
                </a:solidFill>
                <a:latin typeface="Montserrat" charset="0"/>
                <a:ea typeface="Montserrat"/>
                <a:cs typeface="Montserrat"/>
                <a:sym typeface="Montserrat"/>
              </a:rPr>
              <a:t>, </a:t>
            </a:r>
            <a:r>
              <a:rPr lang="en-US" altLang="en-GB" sz="2310" b="1" dirty="0">
                <a:solidFill>
                  <a:srgbClr val="ED145B"/>
                </a:solidFill>
                <a:latin typeface="Montserrat" charset="0"/>
                <a:ea typeface="Montserrat"/>
                <a:cs typeface="Montserrat"/>
                <a:sym typeface="Montserrat"/>
              </a:rPr>
              <a:t>21 years old</a:t>
            </a:r>
            <a:endParaRPr lang="en-US" altLang="en-GB" sz="2310" b="1" dirty="0">
              <a:solidFill>
                <a:srgbClr val="ED145B"/>
              </a:solidFill>
              <a:latin typeface="Montserrat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40" name="Google Shape;140;p17"/>
          <p:cNvSpPr/>
          <p:nvPr/>
        </p:nvSpPr>
        <p:spPr>
          <a:xfrm>
            <a:off x="0" y="250"/>
            <a:ext cx="4441500" cy="10287000"/>
          </a:xfrm>
          <a:prstGeom prst="rect">
            <a:avLst/>
          </a:prstGeom>
          <a:solidFill>
            <a:srgbClr val="ED145B"/>
          </a:solidFill>
          <a:ln>
            <a:noFill/>
          </a:ln>
        </p:spPr>
        <p:txBody>
          <a:bodyPr spcFirstLastPara="1" wrap="square" lIns="129525" tIns="129525" rIns="129525" bIns="1295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>
              <a:latin typeface="Montserrat" charset="0"/>
            </a:endParaRPr>
          </a:p>
        </p:txBody>
      </p:sp>
      <p:sp>
        <p:nvSpPr>
          <p:cNvPr id="141" name="Google Shape;141;p17"/>
          <p:cNvSpPr txBox="1"/>
          <p:nvPr/>
        </p:nvSpPr>
        <p:spPr>
          <a:xfrm>
            <a:off x="4824675" y="1775224"/>
            <a:ext cx="5006700" cy="596265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spAutoFit/>
          </a:bodyPr>
          <a:lstStyle/>
          <a:p>
            <a:pPr marL="0" lvl="0" indent="0" algn="l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US" sz="2200" dirty="0">
                <a:solidFill>
                  <a:srgbClr val="ED145B"/>
                </a:solidFill>
                <a:latin typeface="Montserrat" charset="0"/>
                <a:ea typeface="Montserrat"/>
                <a:cs typeface="Montserrat"/>
                <a:sym typeface="Montserrat"/>
              </a:rPr>
              <a:t>Academic year 26-27 / 9 months</a:t>
            </a:r>
            <a:endParaRPr lang="en-US" sz="2200" dirty="0">
              <a:solidFill>
                <a:srgbClr val="ED145B"/>
              </a:solidFill>
              <a:latin typeface="Montserrat" charset="0"/>
              <a:ea typeface="Montserrat"/>
              <a:cs typeface="Montserrat"/>
              <a:sym typeface="Montserrat"/>
            </a:endParaRPr>
          </a:p>
        </p:txBody>
      </p:sp>
      <p:cxnSp>
        <p:nvCxnSpPr>
          <p:cNvPr id="142" name="Google Shape;142;p17"/>
          <p:cNvCxnSpPr/>
          <p:nvPr/>
        </p:nvCxnSpPr>
        <p:spPr>
          <a:xfrm>
            <a:off x="4916869" y="2436845"/>
            <a:ext cx="4914600" cy="0"/>
          </a:xfrm>
          <a:prstGeom prst="straightConnector1">
            <a:avLst/>
          </a:prstGeom>
          <a:noFill/>
          <a:ln w="19050" cap="flat" cmpd="sng">
            <a:solidFill>
              <a:srgbClr val="ED145B"/>
            </a:solidFill>
            <a:prstDash val="solid"/>
            <a:round/>
            <a:headEnd type="none" w="med" len="med"/>
            <a:tailEnd type="none" w="med" len="med"/>
          </a:ln>
        </p:spPr>
      </p:cxnSp>
      <p:sp>
        <p:nvSpPr>
          <p:cNvPr id="143" name="Google Shape;143;p17"/>
          <p:cNvSpPr txBox="1"/>
          <p:nvPr/>
        </p:nvSpPr>
        <p:spPr>
          <a:xfrm>
            <a:off x="258050" y="3839525"/>
            <a:ext cx="40215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chemeClr val="lt1"/>
              </a:solidFill>
              <a:latin typeface="Montserrat" charset="0"/>
              <a:ea typeface="Montserrat"/>
              <a:cs typeface="Montserrat"/>
              <a:sym typeface="Montserrat"/>
            </a:endParaRPr>
          </a:p>
        </p:txBody>
      </p:sp>
      <p:cxnSp>
        <p:nvCxnSpPr>
          <p:cNvPr id="144" name="Google Shape;144;p17"/>
          <p:cNvCxnSpPr/>
          <p:nvPr/>
        </p:nvCxnSpPr>
        <p:spPr>
          <a:xfrm>
            <a:off x="4916869" y="9152377"/>
            <a:ext cx="4914600" cy="0"/>
          </a:xfrm>
          <a:prstGeom prst="straightConnector1">
            <a:avLst/>
          </a:prstGeom>
          <a:noFill/>
          <a:ln w="19050" cap="flat" cmpd="sng">
            <a:solidFill>
              <a:srgbClr val="ED145B"/>
            </a:solidFill>
            <a:prstDash val="solid"/>
            <a:round/>
            <a:headEnd type="none" w="med" len="med"/>
            <a:tailEnd type="none" w="med" len="med"/>
          </a:ln>
        </p:spPr>
      </p:cxnSp>
      <p:pic>
        <p:nvPicPr>
          <p:cNvPr id="145" name="Google Shape;145;p17"/>
          <p:cNvPicPr preferRelativeResize="0"/>
          <p:nvPr/>
        </p:nvPicPr>
        <p:blipFill>
          <a:blip r:embed="rId1"/>
          <a:stretch>
            <a:fillRect/>
          </a:stretch>
        </p:blipFill>
        <p:spPr>
          <a:xfrm>
            <a:off x="980250" y="8570248"/>
            <a:ext cx="2481001" cy="1414089"/>
          </a:xfrm>
          <a:prstGeom prst="rect">
            <a:avLst/>
          </a:prstGeom>
          <a:noFill/>
          <a:ln>
            <a:noFill/>
          </a:ln>
        </p:spPr>
      </p:pic>
      <p:sp>
        <p:nvSpPr>
          <p:cNvPr id="146" name="Google Shape;146;p17"/>
          <p:cNvSpPr txBox="1"/>
          <p:nvPr/>
        </p:nvSpPr>
        <p:spPr>
          <a:xfrm>
            <a:off x="6136825" y="9152375"/>
            <a:ext cx="25668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 dirty="0">
                <a:solidFill>
                  <a:srgbClr val="ED145B"/>
                </a:solidFill>
                <a:latin typeface="Montserrat" charset="0"/>
                <a:ea typeface="Montserrat"/>
                <a:cs typeface="Montserrat"/>
                <a:sym typeface="Montserrat"/>
              </a:rPr>
              <a:t>+32 15 79 50 10</a:t>
            </a:r>
            <a:endParaRPr sz="2300" b="1" dirty="0">
              <a:solidFill>
                <a:srgbClr val="ED145B"/>
              </a:solidFill>
              <a:latin typeface="Montserrat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47" name="Google Shape;147;p17"/>
          <p:cNvSpPr txBox="1"/>
          <p:nvPr/>
        </p:nvSpPr>
        <p:spPr>
          <a:xfrm>
            <a:off x="5359025" y="9514452"/>
            <a:ext cx="4214700" cy="6156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sp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300" b="1">
                <a:solidFill>
                  <a:srgbClr val="ED145B"/>
                </a:solidFill>
                <a:latin typeface="Montserrat" charset="0"/>
                <a:ea typeface="Montserrat"/>
                <a:cs typeface="Montserrat"/>
                <a:sym typeface="Montserrat"/>
              </a:rPr>
              <a:t>wereldgezinnen@afs.org</a:t>
            </a:r>
            <a:endParaRPr sz="2300" b="1">
              <a:solidFill>
                <a:srgbClr val="ED145B"/>
              </a:solidFill>
              <a:latin typeface="Montserrat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48" name="Google Shape;148;p17"/>
          <p:cNvSpPr txBox="1"/>
          <p:nvPr/>
        </p:nvSpPr>
        <p:spPr>
          <a:xfrm>
            <a:off x="209988" y="6045513"/>
            <a:ext cx="40215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lt1"/>
                </a:solidFill>
                <a:latin typeface="Montserrat" charset="0"/>
                <a:ea typeface="Montserrat"/>
                <a:cs typeface="Montserrat"/>
                <a:sym typeface="Montserrat"/>
              </a:rPr>
              <a:t>Interests</a:t>
            </a:r>
            <a:endParaRPr sz="2400" b="1" dirty="0">
              <a:solidFill>
                <a:schemeClr val="lt1"/>
              </a:solidFill>
              <a:latin typeface="Montserrat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0" name="Google Shape;150;p17"/>
          <p:cNvSpPr txBox="1"/>
          <p:nvPr/>
        </p:nvSpPr>
        <p:spPr>
          <a:xfrm>
            <a:off x="4636770" y="2419350"/>
            <a:ext cx="5370195" cy="643509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Autofit/>
          </a:bodyPr>
          <a:lstStyle/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90204"/>
              <a:buNone/>
            </a:pPr>
            <a:r>
              <a:rPr lang="en-US" sz="1550" dirty="0">
                <a:solidFill>
                  <a:schemeClr val="dk1"/>
                </a:solidFill>
                <a:latin typeface="Montserrat" charset="0"/>
                <a:ea typeface="Montserrat"/>
                <a:cs typeface="Montserrat"/>
                <a:sym typeface="Montserrat"/>
              </a:rPr>
              <a:t>I’m a composer study at Koninklijk Conservatorium Brussel (KCB), doing my 3rd year of bachelor. During these years I enjoyed the coorporation with my colleagues and professors. Therefore, even though the budget adjustments caused difficulties, I still hope to continue my life and studies in Belgium.</a:t>
            </a:r>
            <a:endParaRPr lang="en-US" sz="1550" dirty="0">
              <a:solidFill>
                <a:schemeClr val="dk1"/>
              </a:solidFill>
              <a:latin typeface="Montserrat" charset="0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90204"/>
              <a:buNone/>
            </a:pPr>
            <a:r>
              <a:rPr lang="en-US" sz="1550" dirty="0">
                <a:solidFill>
                  <a:schemeClr val="dk1"/>
                </a:solidFill>
                <a:latin typeface="Montserrat" charset="0"/>
                <a:ea typeface="Montserrat"/>
                <a:cs typeface="Montserrat"/>
                <a:sym typeface="Montserrat"/>
              </a:rPr>
              <a:t>As a composer, quiteness and cleanliness are important to me. I usually stay at home and I enjoy doing housework or cooking. I can cook Chinese food and also learned some Italian recipes from my collegues. I like sweets and wine, enjoy walking in the nature, jogging in the morning, and maintaining a regular daily routine. I also like photograph, my camera is always with me. But of course, I spend most of my time on creating music. And I’</a:t>
            </a:r>
            <a:r>
              <a:rPr lang="en-US" altLang="en-US" sz="1550" dirty="0">
                <a:solidFill>
                  <a:schemeClr val="dk1"/>
                </a:solidFill>
                <a:latin typeface="Montserrat" charset="0"/>
                <a:ea typeface="Montserrat"/>
                <a:cs typeface="Montserrat"/>
                <a:sym typeface="Montserrat"/>
              </a:rPr>
              <a:t>d be happy to help with anything within my ability!</a:t>
            </a:r>
            <a:endParaRPr lang="en-US" altLang="en-US" sz="1550" dirty="0">
              <a:solidFill>
                <a:schemeClr val="dk1"/>
              </a:solidFill>
              <a:latin typeface="Montserrat" charset="0"/>
              <a:ea typeface="Montserrat"/>
              <a:cs typeface="Montserrat"/>
              <a:sym typeface="Montserrat"/>
            </a:endParaRPr>
          </a:p>
          <a:p>
            <a:pPr marL="0" lvl="0" indent="0" algn="l" rtl="0">
              <a:lnSpc>
                <a:spcPct val="115000"/>
              </a:lnSpc>
              <a:spcBef>
                <a:spcPts val="1200"/>
              </a:spcBef>
              <a:spcAft>
                <a:spcPts val="0"/>
              </a:spcAft>
              <a:buClr>
                <a:schemeClr val="dk1"/>
              </a:buClr>
              <a:buSzPts val="1100"/>
              <a:buFont typeface="Arial" panose="020B0604020202090204"/>
              <a:buNone/>
            </a:pPr>
            <a:r>
              <a:rPr lang="en-US" sz="1550" dirty="0">
                <a:solidFill>
                  <a:schemeClr val="dk1"/>
                </a:solidFill>
                <a:latin typeface="Montserrat" charset="0"/>
                <a:ea typeface="Montserrat"/>
                <a:cs typeface="Montserrat"/>
                <a:sym typeface="Montserrat"/>
              </a:rPr>
              <a:t>I’m looking forward being a part of your family, and sincerely invite you to being a part of KCB, get to know me and my music, and eventually become a special memory of my life!</a:t>
            </a:r>
            <a:endParaRPr lang="en-US" sz="1550" dirty="0">
              <a:solidFill>
                <a:schemeClr val="dk1"/>
              </a:solidFill>
              <a:latin typeface="Montserrat" charset="0"/>
              <a:ea typeface="Montserrat"/>
              <a:cs typeface="Montserrat"/>
              <a:sym typeface="Montserrat"/>
            </a:endParaRPr>
          </a:p>
        </p:txBody>
      </p:sp>
      <p:sp>
        <p:nvSpPr>
          <p:cNvPr id="151" name="Google Shape;151;p17"/>
          <p:cNvSpPr txBox="1"/>
          <p:nvPr/>
        </p:nvSpPr>
        <p:spPr>
          <a:xfrm>
            <a:off x="146100" y="4571530"/>
            <a:ext cx="4149300" cy="17511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91425" tIns="91425" rIns="91425" bIns="91425" anchor="t" anchorCtr="0">
            <a:noAutofit/>
          </a:bodyPr>
          <a:lstStyle/>
          <a:p>
            <a:pPr marL="0" lvl="0" indent="0" algn="ctr" rtl="0">
              <a:lnSpc>
                <a:spcPct val="115000"/>
              </a:lnSpc>
              <a:spcBef>
                <a:spcPts val="1200"/>
              </a:spcBef>
              <a:spcAft>
                <a:spcPts val="1200"/>
              </a:spcAft>
              <a:buClr>
                <a:schemeClr val="dk1"/>
              </a:buClr>
              <a:buSzPts val="1100"/>
              <a:buFont typeface="Arial" panose="020B0604020202090204"/>
              <a:buNone/>
            </a:pPr>
            <a:r>
              <a:rPr lang="en-GB" sz="2400" dirty="0">
                <a:solidFill>
                  <a:schemeClr val="lt1"/>
                </a:solidFill>
                <a:latin typeface="Montserrat" charset="0"/>
                <a:ea typeface="Montserrat"/>
                <a:cs typeface="Montserrat"/>
                <a:sym typeface="Montserrat"/>
              </a:rPr>
              <a:t>“</a:t>
            </a:r>
            <a:r>
              <a:rPr lang="en-US" altLang="en-GB" sz="2400" dirty="0">
                <a:solidFill>
                  <a:schemeClr val="lt1"/>
                </a:solidFill>
                <a:latin typeface="Montserrat" charset="0"/>
                <a:ea typeface="Montserrat"/>
                <a:cs typeface="Montserrat"/>
                <a:sym typeface="Montserrat"/>
              </a:rPr>
              <a:t>I compose music to connect with the people and world around me.”</a:t>
            </a:r>
            <a:endParaRPr sz="2400" dirty="0">
              <a:solidFill>
                <a:schemeClr val="lt1"/>
              </a:solidFill>
              <a:latin typeface="Montserrat" charset="0"/>
              <a:ea typeface="Montserrat"/>
              <a:cs typeface="Montserrat"/>
              <a:sym typeface="Montserrat"/>
            </a:endParaRPr>
          </a:p>
        </p:txBody>
      </p:sp>
      <p:pic>
        <p:nvPicPr>
          <p:cNvPr id="874" name="Google Shape;874;p51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252095" y="6986270"/>
            <a:ext cx="865505" cy="865505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79" name="Google Shape;879;p5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134110" y="6917055"/>
            <a:ext cx="988695" cy="98806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51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2342515" y="7108825"/>
            <a:ext cx="790575" cy="67500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51" title="Untitled design (24).png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3133090" y="6726555"/>
            <a:ext cx="1162050" cy="1162050"/>
          </a:xfrm>
          <a:prstGeom prst="rect">
            <a:avLst/>
          </a:prstGeom>
          <a:noFill/>
          <a:ln>
            <a:noFill/>
          </a:ln>
        </p:spPr>
      </p:pic>
      <p:pic>
        <p:nvPicPr>
          <p:cNvPr id="4" name="Picture 3" descr="4CAFA1C2-9DFB-4437-813F-FFD74C1EE4B3-21362-000006A3AE8F21A8 Large"/>
          <p:cNvPicPr>
            <a:picLocks noChangeAspect="1"/>
          </p:cNvPicPr>
          <p:nvPr/>
        </p:nvPicPr>
        <p:blipFill>
          <a:blip r:embed="rId6"/>
          <a:srcRect l="-515" t="-318" r="-322" b="-467"/>
          <a:stretch>
            <a:fillRect/>
          </a:stretch>
        </p:blipFill>
        <p:spPr>
          <a:xfrm>
            <a:off x="705485" y="703580"/>
            <a:ext cx="3043555" cy="3494405"/>
          </a:xfrm>
          <a:prstGeom prst="rect">
            <a:avLst/>
          </a:prstGeom>
        </p:spPr>
      </p:pic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145B"/>
        </a:solidFill>
        <a:effectLst/>
      </p:bgPr>
    </p:bg>
    <p:spTree>
      <p:nvGrpSpPr>
        <p:cNvPr id="1" name="Shape 901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02" name="Google Shape;902;p53"/>
          <p:cNvPicPr preferRelativeResize="0"/>
          <p:nvPr/>
        </p:nvPicPr>
        <p:blipFill rotWithShape="1">
          <a:blip r:embed="rId1"/>
          <a:srcRect l="12915" t="8534" r="10209"/>
          <a:stretch>
            <a:fillRect/>
          </a:stretch>
        </p:blipFill>
        <p:spPr>
          <a:xfrm>
            <a:off x="2443376" y="3252687"/>
            <a:ext cx="1005600" cy="11318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3" name="Google Shape;903;p53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4469299" y="8431659"/>
            <a:ext cx="1076325" cy="103822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4" name="Google Shape;904;p53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1140262" y="8402667"/>
            <a:ext cx="1266825" cy="1123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5" name="Google Shape;905;p53"/>
          <p:cNvPicPr preferRelativeResize="0"/>
          <p:nvPr/>
        </p:nvPicPr>
        <p:blipFill>
          <a:blip r:embed="rId4"/>
          <a:stretch>
            <a:fillRect/>
          </a:stretch>
        </p:blipFill>
        <p:spPr>
          <a:xfrm>
            <a:off x="1367051" y="4996978"/>
            <a:ext cx="1076325" cy="1081045"/>
          </a:xfrm>
          <a:prstGeom prst="rect">
            <a:avLst/>
          </a:prstGeom>
          <a:noFill/>
          <a:ln>
            <a:noFill/>
          </a:ln>
        </p:spPr>
      </p:pic>
      <p:pic>
        <p:nvPicPr>
          <p:cNvPr id="906" name="Google Shape;906;p53" title="heart hand.png"/>
          <p:cNvPicPr preferRelativeResize="0"/>
          <p:nvPr/>
        </p:nvPicPr>
        <p:blipFill>
          <a:blip r:embed="rId5"/>
          <a:stretch>
            <a:fillRect/>
          </a:stretch>
        </p:blipFill>
        <p:spPr>
          <a:xfrm>
            <a:off x="1898350" y="7581550"/>
            <a:ext cx="2441075" cy="7899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07" name="Google Shape;907;p53"/>
          <p:cNvPicPr preferRelativeResize="0"/>
          <p:nvPr/>
        </p:nvPicPr>
        <p:blipFill>
          <a:blip r:embed="rId6"/>
          <a:stretch>
            <a:fillRect/>
          </a:stretch>
        </p:blipFill>
        <p:spPr>
          <a:xfrm>
            <a:off x="5710574" y="6443474"/>
            <a:ext cx="1005600" cy="94576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8" name="Google Shape;908;p53"/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2433049" y="6305493"/>
            <a:ext cx="1371675" cy="821117"/>
          </a:xfrm>
          <a:prstGeom prst="rect">
            <a:avLst/>
          </a:prstGeom>
          <a:noFill/>
          <a:ln>
            <a:noFill/>
          </a:ln>
        </p:spPr>
      </p:pic>
      <p:pic>
        <p:nvPicPr>
          <p:cNvPr id="909" name="Google Shape;909;p53"/>
          <p:cNvPicPr preferRelativeResize="0"/>
          <p:nvPr/>
        </p:nvPicPr>
        <p:blipFill>
          <a:blip r:embed="rId8"/>
          <a:stretch>
            <a:fillRect/>
          </a:stretch>
        </p:blipFill>
        <p:spPr>
          <a:xfrm>
            <a:off x="462659" y="6348426"/>
            <a:ext cx="712175" cy="930075"/>
          </a:xfrm>
          <a:prstGeom prst="rect">
            <a:avLst/>
          </a:prstGeom>
          <a:noFill/>
          <a:ln>
            <a:noFill/>
          </a:ln>
        </p:spPr>
      </p:pic>
      <p:sp>
        <p:nvSpPr>
          <p:cNvPr id="910" name="Google Shape;910;p53"/>
          <p:cNvSpPr txBox="1"/>
          <p:nvPr/>
        </p:nvSpPr>
        <p:spPr>
          <a:xfrm>
            <a:off x="5508313" y="8173800"/>
            <a:ext cx="40215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r>
              <a:rPr lang="en-GB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Allergieë</a:t>
            </a:r>
            <a:r>
              <a:rPr lang="nl-BE" sz="2400" b="1" dirty="0">
                <a:solidFill>
                  <a:schemeClr val="lt1"/>
                </a:solidFill>
                <a:latin typeface="Montserrat"/>
                <a:ea typeface="Montserrat"/>
                <a:cs typeface="Montserrat"/>
                <a:sym typeface="Montserrat"/>
              </a:rPr>
              <a:t>n:</a:t>
            </a:r>
            <a:endParaRPr sz="2400" b="1" dirty="0">
              <a:solidFill>
                <a:schemeClr val="lt1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911" name="Google Shape;911;p53"/>
          <p:cNvPicPr preferRelativeResize="0"/>
          <p:nvPr/>
        </p:nvPicPr>
        <p:blipFill>
          <a:blip r:embed="rId9"/>
          <a:stretch>
            <a:fillRect/>
          </a:stretch>
        </p:blipFill>
        <p:spPr>
          <a:xfrm>
            <a:off x="7776175" y="8917918"/>
            <a:ext cx="883275" cy="641754"/>
          </a:xfrm>
          <a:prstGeom prst="rect">
            <a:avLst/>
          </a:prstGeom>
          <a:noFill/>
          <a:ln>
            <a:noFill/>
          </a:ln>
        </p:spPr>
      </p:pic>
      <p:pic>
        <p:nvPicPr>
          <p:cNvPr id="912" name="Google Shape;912;p53"/>
          <p:cNvPicPr preferRelativeResize="0"/>
          <p:nvPr/>
        </p:nvPicPr>
        <p:blipFill rotWithShape="1">
          <a:blip r:embed="rId10"/>
          <a:srcRect l="20275" t="27609" r="17894" b="30691"/>
          <a:stretch>
            <a:fillRect/>
          </a:stretch>
        </p:blipFill>
        <p:spPr>
          <a:xfrm>
            <a:off x="6492875" y="8797152"/>
            <a:ext cx="1049641" cy="883300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913" name="Google Shape;913;p53"/>
          <p:cNvPicPr preferRelativeResize="0"/>
          <p:nvPr/>
        </p:nvPicPr>
        <p:blipFill>
          <a:blip r:embed="rId11"/>
          <a:stretch>
            <a:fillRect/>
          </a:stretch>
        </p:blipFill>
        <p:spPr>
          <a:xfrm>
            <a:off x="8893091" y="8797150"/>
            <a:ext cx="759875" cy="79290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4" name="Google Shape;914;p53"/>
          <p:cNvPicPr preferRelativeResize="0"/>
          <p:nvPr/>
        </p:nvPicPr>
        <p:blipFill>
          <a:blip r:embed="rId12"/>
          <a:stretch>
            <a:fillRect/>
          </a:stretch>
        </p:blipFill>
        <p:spPr>
          <a:xfrm>
            <a:off x="4416911" y="4410075"/>
            <a:ext cx="1181100" cy="1466850"/>
          </a:xfrm>
          <a:prstGeom prst="rect">
            <a:avLst/>
          </a:prstGeom>
          <a:noFill/>
          <a:ln>
            <a:noFill/>
          </a:ln>
        </p:spPr>
      </p:pic>
      <p:pic>
        <p:nvPicPr>
          <p:cNvPr id="915" name="Google Shape;915;p53"/>
          <p:cNvPicPr preferRelativeResize="0"/>
          <p:nvPr/>
        </p:nvPicPr>
        <p:blipFill>
          <a:blip r:embed="rId13"/>
          <a:stretch>
            <a:fillRect/>
          </a:stretch>
        </p:blipFill>
        <p:spPr>
          <a:xfrm>
            <a:off x="7977807" y="5659172"/>
            <a:ext cx="1054083" cy="1119975"/>
          </a:xfrm>
          <a:prstGeom prst="rect">
            <a:avLst/>
          </a:prstGeom>
          <a:noFill/>
          <a:ln>
            <a:noFill/>
          </a:ln>
        </p:spPr>
      </p:pic>
      <p:sp>
        <p:nvSpPr>
          <p:cNvPr id="2" name="TextBox 1"/>
          <p:cNvSpPr txBox="1"/>
          <p:nvPr/>
        </p:nvSpPr>
        <p:spPr>
          <a:xfrm>
            <a:off x="2141510" y="928043"/>
            <a:ext cx="6733605" cy="132343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nl-NL" sz="4000" dirty="0">
                <a:solidFill>
                  <a:schemeClr val="bg1"/>
                </a:solidFill>
                <a:latin typeface="Montserrat" charset="0"/>
              </a:rPr>
              <a:t>Iconen ( te gebruiken onder “interesses”)</a:t>
            </a:r>
            <a:endParaRPr lang="nl-BE" sz="4000" dirty="0">
              <a:solidFill>
                <a:schemeClr val="bg1"/>
              </a:solidFill>
              <a:latin typeface="Montserrat" charset="0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ED145B"/>
        </a:solidFill>
        <a:effectLst/>
      </p:bgPr>
    </p:bg>
    <p:spTree>
      <p:nvGrpSpPr>
        <p:cNvPr id="1" name="Shape 850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51" name="Google Shape;851;p51"/>
          <p:cNvSpPr/>
          <p:nvPr/>
        </p:nvSpPr>
        <p:spPr>
          <a:xfrm>
            <a:off x="0" y="250"/>
            <a:ext cx="10287000" cy="10287000"/>
          </a:xfrm>
          <a:prstGeom prst="rect">
            <a:avLst/>
          </a:prstGeom>
          <a:solidFill>
            <a:srgbClr val="ED145B"/>
          </a:solidFill>
          <a:ln>
            <a:noFill/>
          </a:ln>
        </p:spPr>
        <p:txBody>
          <a:bodyPr spcFirstLastPara="1" wrap="square" lIns="129525" tIns="129525" rIns="129525" bIns="129525" anchor="ctr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000"/>
          </a:p>
        </p:txBody>
      </p:sp>
      <p:sp>
        <p:nvSpPr>
          <p:cNvPr id="852" name="Google Shape;852;p51"/>
          <p:cNvSpPr txBox="1"/>
          <p:nvPr/>
        </p:nvSpPr>
        <p:spPr>
          <a:xfrm>
            <a:off x="258050" y="3531975"/>
            <a:ext cx="4021500" cy="681000"/>
          </a:xfrm>
          <a:prstGeom prst="rect">
            <a:avLst/>
          </a:prstGeom>
          <a:noFill/>
          <a:ln>
            <a:noFill/>
          </a:ln>
        </p:spPr>
        <p:txBody>
          <a:bodyPr spcFirstLastPara="1" wrap="square" lIns="129525" tIns="129525" rIns="129525" bIns="129525" anchor="t" anchorCtr="0">
            <a:noAutofit/>
          </a:bodyPr>
          <a:lstStyle/>
          <a:p>
            <a:pPr marL="0" lvl="0" indent="0" algn="ctr" rtl="0">
              <a:spcBef>
                <a:spcPts val="0"/>
              </a:spcBef>
              <a:spcAft>
                <a:spcPts val="0"/>
              </a:spcAft>
              <a:buNone/>
            </a:pPr>
            <a:endParaRPr sz="2400" b="1">
              <a:solidFill>
                <a:srgbClr val="FFFFFF"/>
              </a:solidFill>
              <a:latin typeface="Montserrat"/>
              <a:ea typeface="Montserrat"/>
              <a:cs typeface="Montserrat"/>
              <a:sym typeface="Montserrat"/>
            </a:endParaRPr>
          </a:p>
        </p:txBody>
      </p:sp>
      <p:pic>
        <p:nvPicPr>
          <p:cNvPr id="853" name="Google Shape;853;p51"/>
          <p:cNvPicPr preferRelativeResize="0"/>
          <p:nvPr/>
        </p:nvPicPr>
        <p:blipFill rotWithShape="1">
          <a:blip r:embed="rId1"/>
          <a:srcRect l="20376" t="25338" r="18252" b="23833"/>
          <a:stretch>
            <a:fillRect/>
          </a:stretch>
        </p:blipFill>
        <p:spPr>
          <a:xfrm>
            <a:off x="258050" y="6718725"/>
            <a:ext cx="1265652" cy="1300038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54" name="Google Shape;854;p51"/>
          <p:cNvPicPr preferRelativeResize="0"/>
          <p:nvPr/>
        </p:nvPicPr>
        <p:blipFill>
          <a:blip r:embed="rId2"/>
          <a:stretch>
            <a:fillRect/>
          </a:stretch>
        </p:blipFill>
        <p:spPr>
          <a:xfrm>
            <a:off x="1731913" y="6819788"/>
            <a:ext cx="1097925" cy="1097925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55" name="Google Shape;855;p51"/>
          <p:cNvPicPr preferRelativeResize="0"/>
          <p:nvPr/>
        </p:nvPicPr>
        <p:blipFill>
          <a:blip r:embed="rId3"/>
          <a:stretch>
            <a:fillRect/>
          </a:stretch>
        </p:blipFill>
        <p:spPr>
          <a:xfrm>
            <a:off x="3005225" y="6752375"/>
            <a:ext cx="1232800" cy="1232776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56" name="Google Shape;856;p51"/>
          <p:cNvPicPr preferRelativeResize="0"/>
          <p:nvPr/>
        </p:nvPicPr>
        <p:blipFill rotWithShape="1">
          <a:blip r:embed="rId4"/>
          <a:srcRect l="20275" t="27609" r="17894" b="30691"/>
          <a:stretch>
            <a:fillRect/>
          </a:stretch>
        </p:blipFill>
        <p:spPr>
          <a:xfrm>
            <a:off x="2600475" y="4489950"/>
            <a:ext cx="1371675" cy="1154311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57" name="Google Shape;857;p51"/>
          <p:cNvPicPr preferRelativeResize="0"/>
          <p:nvPr/>
        </p:nvPicPr>
        <p:blipFill rotWithShape="1">
          <a:blip r:embed="rId5"/>
          <a:srcRect t="-7180" b="7180"/>
          <a:stretch>
            <a:fillRect/>
          </a:stretch>
        </p:blipFill>
        <p:spPr>
          <a:xfrm>
            <a:off x="4042012" y="4524925"/>
            <a:ext cx="1084349" cy="1084349"/>
          </a:xfrm>
          <a:prstGeom prst="rect">
            <a:avLst/>
          </a:prstGeom>
          <a:noFill/>
          <a:ln>
            <a:noFill/>
          </a:ln>
        </p:spPr>
      </p:pic>
      <p:pic>
        <p:nvPicPr>
          <p:cNvPr id="858" name="Google Shape;858;p51"/>
          <p:cNvPicPr preferRelativeResize="0"/>
          <p:nvPr/>
        </p:nvPicPr>
        <p:blipFill rotWithShape="1">
          <a:blip r:embed="rId6"/>
          <a:srcRect l="11590" t="24075" r="10782" b="20771"/>
          <a:stretch>
            <a:fillRect/>
          </a:stretch>
        </p:blipFill>
        <p:spPr>
          <a:xfrm>
            <a:off x="2962500" y="2227525"/>
            <a:ext cx="1317050" cy="1154300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59" name="Google Shape;859;p51"/>
          <p:cNvPicPr preferRelativeResize="0"/>
          <p:nvPr/>
        </p:nvPicPr>
        <p:blipFill>
          <a:blip r:embed="rId7"/>
          <a:stretch>
            <a:fillRect/>
          </a:stretch>
        </p:blipFill>
        <p:spPr>
          <a:xfrm>
            <a:off x="853846" y="2262225"/>
            <a:ext cx="988150" cy="9881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0" name="Google Shape;860;p51"/>
          <p:cNvPicPr preferRelativeResize="0"/>
          <p:nvPr/>
        </p:nvPicPr>
        <p:blipFill>
          <a:blip r:embed="rId8"/>
          <a:stretch>
            <a:fillRect/>
          </a:stretch>
        </p:blipFill>
        <p:spPr>
          <a:xfrm>
            <a:off x="1956573" y="2358988"/>
            <a:ext cx="891350" cy="891375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61" name="Google Shape;861;p51"/>
          <p:cNvPicPr preferRelativeResize="0"/>
          <p:nvPr/>
        </p:nvPicPr>
        <p:blipFill>
          <a:blip r:embed="rId9"/>
          <a:stretch>
            <a:fillRect/>
          </a:stretch>
        </p:blipFill>
        <p:spPr>
          <a:xfrm>
            <a:off x="5126346" y="1176873"/>
            <a:ext cx="889933" cy="887300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62" name="Google Shape;862;p51"/>
          <p:cNvPicPr preferRelativeResize="0"/>
          <p:nvPr/>
        </p:nvPicPr>
        <p:blipFill>
          <a:blip r:embed="rId10"/>
          <a:stretch>
            <a:fillRect/>
          </a:stretch>
        </p:blipFill>
        <p:spPr>
          <a:xfrm>
            <a:off x="5820535" y="2924773"/>
            <a:ext cx="1296741" cy="946950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63" name="Google Shape;863;p51"/>
          <p:cNvPicPr preferRelativeResize="0"/>
          <p:nvPr/>
        </p:nvPicPr>
        <p:blipFill>
          <a:blip r:embed="rId11"/>
          <a:stretch>
            <a:fillRect/>
          </a:stretch>
        </p:blipFill>
        <p:spPr>
          <a:xfrm>
            <a:off x="7788188" y="7295075"/>
            <a:ext cx="1358325" cy="1088547"/>
          </a:xfrm>
          <a:prstGeom prst="rect">
            <a:avLst/>
          </a:prstGeom>
          <a:noFill/>
          <a:ln>
            <a:noFill/>
          </a:ln>
        </p:spPr>
      </p:pic>
      <p:pic>
        <p:nvPicPr>
          <p:cNvPr id="864" name="Google Shape;864;p51"/>
          <p:cNvPicPr preferRelativeResize="0"/>
          <p:nvPr/>
        </p:nvPicPr>
        <p:blipFill>
          <a:blip r:embed="rId12"/>
          <a:stretch>
            <a:fillRect/>
          </a:stretch>
        </p:blipFill>
        <p:spPr>
          <a:xfrm>
            <a:off x="8685375" y="4810813"/>
            <a:ext cx="1404186" cy="11253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5" name="Google Shape;865;p51"/>
          <p:cNvPicPr preferRelativeResize="0"/>
          <p:nvPr/>
        </p:nvPicPr>
        <p:blipFill>
          <a:blip r:embed="rId13"/>
          <a:stretch>
            <a:fillRect/>
          </a:stretch>
        </p:blipFill>
        <p:spPr>
          <a:xfrm>
            <a:off x="6097937" y="7229210"/>
            <a:ext cx="1522717" cy="12202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66" name="Google Shape;866;p51"/>
          <p:cNvPicPr preferRelativeResize="0"/>
          <p:nvPr/>
        </p:nvPicPr>
        <p:blipFill>
          <a:blip r:embed="rId14"/>
          <a:stretch>
            <a:fillRect/>
          </a:stretch>
        </p:blipFill>
        <p:spPr>
          <a:xfrm>
            <a:off x="7393675" y="1870387"/>
            <a:ext cx="1226275" cy="1226275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67" name="Google Shape;867;p51"/>
          <p:cNvPicPr preferRelativeResize="0"/>
          <p:nvPr/>
        </p:nvPicPr>
        <p:blipFill>
          <a:blip r:embed="rId15"/>
          <a:stretch>
            <a:fillRect/>
          </a:stretch>
        </p:blipFill>
        <p:spPr>
          <a:xfrm>
            <a:off x="6072337" y="127650"/>
            <a:ext cx="1226250" cy="1226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68" name="Google Shape;868;p51"/>
          <p:cNvPicPr preferRelativeResize="0"/>
          <p:nvPr/>
        </p:nvPicPr>
        <p:blipFill>
          <a:blip r:embed="rId16"/>
          <a:stretch>
            <a:fillRect/>
          </a:stretch>
        </p:blipFill>
        <p:spPr>
          <a:xfrm>
            <a:off x="1358566" y="8427390"/>
            <a:ext cx="1066774" cy="1066774"/>
          </a:xfrm>
          <a:prstGeom prst="rect">
            <a:avLst/>
          </a:prstGeom>
          <a:noFill/>
          <a:ln>
            <a:noFill/>
          </a:ln>
        </p:spPr>
      </p:pic>
      <p:pic>
        <p:nvPicPr>
          <p:cNvPr id="869" name="Google Shape;869;p51"/>
          <p:cNvPicPr preferRelativeResize="0"/>
          <p:nvPr/>
        </p:nvPicPr>
        <p:blipFill rotWithShape="1">
          <a:blip r:embed="rId17"/>
          <a:srcRect l="11808" t="26269" r="10715" b="25925"/>
          <a:stretch>
            <a:fillRect/>
          </a:stretch>
        </p:blipFill>
        <p:spPr>
          <a:xfrm>
            <a:off x="1089738" y="341984"/>
            <a:ext cx="1568950" cy="1167291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70" name="Google Shape;870;p51"/>
          <p:cNvPicPr preferRelativeResize="0"/>
          <p:nvPr/>
        </p:nvPicPr>
        <p:blipFill>
          <a:blip r:embed="rId18"/>
          <a:stretch>
            <a:fillRect/>
          </a:stretch>
        </p:blipFill>
        <p:spPr>
          <a:xfrm>
            <a:off x="6037072" y="8655467"/>
            <a:ext cx="1296750" cy="1375558"/>
          </a:xfrm>
          <a:prstGeom prst="rect">
            <a:avLst/>
          </a:prstGeom>
          <a:noFill/>
          <a:ln>
            <a:noFill/>
          </a:ln>
        </p:spPr>
      </p:pic>
      <p:pic>
        <p:nvPicPr>
          <p:cNvPr id="871" name="Google Shape;871;p51"/>
          <p:cNvPicPr preferRelativeResize="0"/>
          <p:nvPr/>
        </p:nvPicPr>
        <p:blipFill>
          <a:blip r:embed="rId19"/>
          <a:stretch>
            <a:fillRect/>
          </a:stretch>
        </p:blipFill>
        <p:spPr>
          <a:xfrm>
            <a:off x="3089663" y="341975"/>
            <a:ext cx="1304925" cy="160020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2" name="Google Shape;872;p51"/>
          <p:cNvPicPr preferRelativeResize="0"/>
          <p:nvPr/>
        </p:nvPicPr>
        <p:blipFill>
          <a:blip r:embed="rId20"/>
          <a:stretch>
            <a:fillRect/>
          </a:stretch>
        </p:blipFill>
        <p:spPr>
          <a:xfrm>
            <a:off x="7991788" y="3367650"/>
            <a:ext cx="1552575" cy="10096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3" name="Google Shape;873;p51"/>
          <p:cNvPicPr preferRelativeResize="0"/>
          <p:nvPr/>
        </p:nvPicPr>
        <p:blipFill>
          <a:blip r:embed="rId21"/>
          <a:stretch>
            <a:fillRect/>
          </a:stretch>
        </p:blipFill>
        <p:spPr>
          <a:xfrm>
            <a:off x="4041988" y="8070025"/>
            <a:ext cx="1428750" cy="1428750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74" name="Google Shape;874;p51"/>
          <p:cNvPicPr preferRelativeResize="0"/>
          <p:nvPr/>
        </p:nvPicPr>
        <p:blipFill>
          <a:blip r:embed="rId22"/>
          <a:stretch>
            <a:fillRect/>
          </a:stretch>
        </p:blipFill>
        <p:spPr>
          <a:xfrm>
            <a:off x="4555963" y="3009300"/>
            <a:ext cx="988150" cy="988150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75" name="Google Shape;875;p51"/>
          <p:cNvPicPr preferRelativeResize="0"/>
          <p:nvPr/>
        </p:nvPicPr>
        <p:blipFill>
          <a:blip r:embed="rId23"/>
          <a:stretch>
            <a:fillRect/>
          </a:stretch>
        </p:blipFill>
        <p:spPr>
          <a:xfrm>
            <a:off x="8110863" y="9147550"/>
            <a:ext cx="988150" cy="988150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76" name="Google Shape;876;p51"/>
          <p:cNvPicPr preferRelativeResize="0"/>
          <p:nvPr/>
        </p:nvPicPr>
        <p:blipFill>
          <a:blip r:embed="rId24"/>
          <a:stretch>
            <a:fillRect/>
          </a:stretch>
        </p:blipFill>
        <p:spPr>
          <a:xfrm>
            <a:off x="4453600" y="6764900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7" name="Google Shape;877;p51"/>
          <p:cNvPicPr preferRelativeResize="0"/>
          <p:nvPr/>
        </p:nvPicPr>
        <p:blipFill>
          <a:blip r:embed="rId25"/>
          <a:stretch>
            <a:fillRect/>
          </a:stretch>
        </p:blipFill>
        <p:spPr>
          <a:xfrm>
            <a:off x="8483925" y="170625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8" name="Google Shape;878;p51"/>
          <p:cNvPicPr preferRelativeResize="0"/>
          <p:nvPr/>
        </p:nvPicPr>
        <p:blipFill>
          <a:blip r:embed="rId26"/>
          <a:stretch>
            <a:fillRect/>
          </a:stretch>
        </p:blipFill>
        <p:spPr>
          <a:xfrm>
            <a:off x="7292438" y="5556725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79" name="Google Shape;879;p51"/>
          <p:cNvPicPr preferRelativeResize="0"/>
          <p:nvPr/>
        </p:nvPicPr>
        <p:blipFill>
          <a:blip r:embed="rId27"/>
          <a:stretch>
            <a:fillRect/>
          </a:stretch>
        </p:blipFill>
        <p:spPr>
          <a:xfrm>
            <a:off x="2425350" y="8624925"/>
            <a:ext cx="1428750" cy="14287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0" name="Google Shape;880;p51"/>
          <p:cNvPicPr preferRelativeResize="0"/>
          <p:nvPr/>
        </p:nvPicPr>
        <p:blipFill>
          <a:blip r:embed="rId28"/>
          <a:stretch>
            <a:fillRect/>
          </a:stretch>
        </p:blipFill>
        <p:spPr>
          <a:xfrm>
            <a:off x="1001138" y="4318387"/>
            <a:ext cx="1312825" cy="9792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1" name="Google Shape;881;p51"/>
          <p:cNvPicPr preferRelativeResize="0"/>
          <p:nvPr/>
        </p:nvPicPr>
        <p:blipFill>
          <a:blip r:embed="rId29"/>
          <a:stretch>
            <a:fillRect/>
          </a:stretch>
        </p:blipFill>
        <p:spPr>
          <a:xfrm>
            <a:off x="5432954" y="5183512"/>
            <a:ext cx="1358321" cy="1088550"/>
          </a:xfrm>
          <a:prstGeom prst="rect">
            <a:avLst/>
          </a:prstGeom>
          <a:noFill/>
          <a:ln>
            <a:noFill/>
          </a:ln>
        </p:spPr>
      </p:pic>
      <p:pic>
        <p:nvPicPr>
          <p:cNvPr id="882" name="Google Shape;882;p51"/>
          <p:cNvPicPr preferRelativeResize="0"/>
          <p:nvPr/>
        </p:nvPicPr>
        <p:blipFill>
          <a:blip r:embed="rId30"/>
          <a:stretch>
            <a:fillRect/>
          </a:stretch>
        </p:blipFill>
        <p:spPr>
          <a:xfrm>
            <a:off x="8812250" y="7917725"/>
            <a:ext cx="1428750" cy="1428750"/>
          </a:xfrm>
          <a:prstGeom prst="rect">
            <a:avLst/>
          </a:prstGeom>
          <a:solidFill>
            <a:srgbClr val="ED145B"/>
          </a:solidFill>
          <a:ln>
            <a:noFill/>
          </a:ln>
        </p:spPr>
      </p:pic>
      <p:pic>
        <p:nvPicPr>
          <p:cNvPr id="883" name="Google Shape;883;p51"/>
          <p:cNvPicPr preferRelativeResize="0"/>
          <p:nvPr/>
        </p:nvPicPr>
        <p:blipFill>
          <a:blip r:embed="rId31"/>
          <a:stretch>
            <a:fillRect/>
          </a:stretch>
        </p:blipFill>
        <p:spPr>
          <a:xfrm>
            <a:off x="122925" y="1176875"/>
            <a:ext cx="1097925" cy="109792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4" name="Google Shape;884;p51" title="Untitled design (26).png"/>
          <p:cNvPicPr preferRelativeResize="0"/>
          <p:nvPr/>
        </p:nvPicPr>
        <p:blipFill>
          <a:blip r:embed="rId32"/>
          <a:stretch>
            <a:fillRect/>
          </a:stretch>
        </p:blipFill>
        <p:spPr>
          <a:xfrm>
            <a:off x="3244152" y="3127288"/>
            <a:ext cx="1490375" cy="1490375"/>
          </a:xfrm>
          <a:prstGeom prst="rect">
            <a:avLst/>
          </a:prstGeom>
          <a:noFill/>
          <a:ln>
            <a:noFill/>
          </a:ln>
        </p:spPr>
      </p:pic>
      <p:pic>
        <p:nvPicPr>
          <p:cNvPr id="885" name="Google Shape;885;p51" title="Untitled design (24).png"/>
          <p:cNvPicPr preferRelativeResize="0"/>
          <p:nvPr/>
        </p:nvPicPr>
        <p:blipFill>
          <a:blip r:embed="rId33"/>
          <a:stretch>
            <a:fillRect/>
          </a:stretch>
        </p:blipFill>
        <p:spPr>
          <a:xfrm>
            <a:off x="461800" y="5297625"/>
            <a:ext cx="1414100" cy="1414100"/>
          </a:xfrm>
          <a:prstGeom prst="rect">
            <a:avLst/>
          </a:prstGeom>
          <a:noFill/>
          <a:ln>
            <a:noFill/>
          </a:ln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Simple Light">
  <a:themeElements>
    <a:clrScheme name="Simple Light">
      <a:dk1>
        <a:srgbClr val="000000"/>
      </a:dk1>
      <a:lt1>
        <a:srgbClr val="FFFFFF"/>
      </a:lt1>
      <a:dk2>
        <a:srgbClr val="595959"/>
      </a:dk2>
      <a:lt2>
        <a:srgbClr val="EEEEEE"/>
      </a:lt2>
      <a:accent1>
        <a:srgbClr val="4285F4"/>
      </a:accent1>
      <a:accent2>
        <a:srgbClr val="212121"/>
      </a:accent2>
      <a:accent3>
        <a:srgbClr val="78909C"/>
      </a:accent3>
      <a:accent4>
        <a:srgbClr val="FFAB40"/>
      </a:accent4>
      <a:accent5>
        <a:srgbClr val="0097A7"/>
      </a:accent5>
      <a:accent6>
        <a:srgbClr val="EEFF41"/>
      </a:accent6>
      <a:hlink>
        <a:srgbClr val="0097A7"/>
      </a:hlink>
      <a:folHlink>
        <a:srgbClr val="0097A7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>
  <a:themeElements>
    <a:clrScheme name="Default">
      <a:dk1>
        <a:srgbClr val="000000"/>
      </a:dk1>
      <a:lt1>
        <a:srgbClr val="FFFFFF"/>
      </a:lt1>
      <a:dk2>
        <a:srgbClr val="158158"/>
      </a:dk2>
      <a:lt2>
        <a:srgbClr val="F3F3F3"/>
      </a:lt2>
      <a:accent1>
        <a:srgbClr val="058DC7"/>
      </a:accent1>
      <a:accent2>
        <a:srgbClr val="50B432"/>
      </a:accent2>
      <a:accent3>
        <a:srgbClr val="ED561B"/>
      </a:accent3>
      <a:accent4>
        <a:srgbClr val="EDEF00"/>
      </a:accent4>
      <a:accent5>
        <a:srgbClr val="24CBE5"/>
      </a:accent5>
      <a:accent6>
        <a:srgbClr val="64E572"/>
      </a:accent6>
      <a:hlink>
        <a:srgbClr val="2200CC"/>
      </a:hlink>
      <a:folHlink>
        <a:srgbClr val="551A8B"/>
      </a:folHlink>
    </a:clrScheme>
    <a:fontScheme name="Office">
      <a:maj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1187</Words>
  <Application>WPS Docs</Application>
  <PresentationFormat>Custom</PresentationFormat>
  <Paragraphs>22</Paragraphs>
  <Slides>3</Slides>
  <Notes>3</Notes>
  <HiddenSlides>0</HiddenSlides>
  <MMClips>0</MMClips>
  <ScaleCrop>false</ScaleCrop>
  <HeadingPairs>
    <vt:vector size="6" baseType="variant">
      <vt:variant>
        <vt:lpstr>已用的字体</vt:lpstr>
      </vt:variant>
      <vt:variant>
        <vt:i4>14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3</vt:i4>
      </vt:variant>
    </vt:vector>
  </HeadingPairs>
  <TitlesOfParts>
    <vt:vector size="18" baseType="lpstr">
      <vt:lpstr>Arial</vt:lpstr>
      <vt:lpstr>SimSun</vt:lpstr>
      <vt:lpstr>Wingdings</vt:lpstr>
      <vt:lpstr>Arial</vt:lpstr>
      <vt:lpstr>Montserrat</vt:lpstr>
      <vt:lpstr>Montserrat SemiBold</vt:lpstr>
      <vt:lpstr>Thonburi</vt:lpstr>
      <vt:lpstr>Montserrat</vt:lpstr>
      <vt:lpstr>Microsoft YaHei</vt:lpstr>
      <vt:lpstr>汉仪旗黑</vt:lpstr>
      <vt:lpstr>Arial Unicode MS</vt:lpstr>
      <vt:lpstr>Montserrat SemiBold</vt:lpstr>
      <vt:lpstr>汉仪书宋二KW</vt:lpstr>
      <vt:lpstr>苹方-简</vt:lpstr>
      <vt:lpstr>Simple Light</vt:lpstr>
      <vt:lpstr>Jiawei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Zoe</dc:title>
  <dc:creator>Joeke</dc:creator>
  <cp:lastModifiedBy>Lan.Kofie</cp:lastModifiedBy>
  <cp:revision>12</cp:revision>
  <dcterms:created xsi:type="dcterms:W3CDTF">2026-04-30T12:32:39Z</dcterms:created>
  <dcterms:modified xsi:type="dcterms:W3CDTF">2026-04-30T12:32:39Z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1033-12.1.25205.25205</vt:lpwstr>
  </property>
  <property fmtid="{D5CDD505-2E9C-101B-9397-08002B2CF9AE}" pid="3" name="ICV">
    <vt:lpwstr>B4972CC089FD7B63C945E96986DE914A_42</vt:lpwstr>
  </property>
</Properties>
</file>