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97" r:id="rId2"/>
  </p:sldIdLst>
  <p:sldSz cx="10287000" cy="10287000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SemiBold" panose="000007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ke van der Veen" initials="" lastIdx="1" clrIdx="0"/>
  <p:cmAuthor id="1" name="Oumaima Ouahamdi" initials="" lastIdx="2" clrIdx="1"/>
  <p:cmAuthor id="2" name="Kaat Willems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1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 MIERLO Vera" userId="a7a6f2f7-3671-4f87-b91f-c00f55e3ba01" providerId="ADAL" clId="{DB64B2BC-BB0D-4CD4-A356-6923E0E104FB}"/>
    <pc:docChg chg="delSld">
      <pc:chgData name="VAN MIERLO Vera" userId="a7a6f2f7-3671-4f87-b91f-c00f55e3ba01" providerId="ADAL" clId="{DB64B2BC-BB0D-4CD4-A356-6923E0E104FB}" dt="2026-09-24T08:40:40.395" v="1" actId="2696"/>
      <pc:docMkLst>
        <pc:docMk/>
      </pc:docMkLst>
      <pc:sldChg chg="del">
        <pc:chgData name="VAN MIERLO Vera" userId="a7a6f2f7-3671-4f87-b91f-c00f55e3ba01" providerId="ADAL" clId="{DB64B2BC-BB0D-4CD4-A356-6923E0E104FB}" dt="2026-09-24T08:40:38.613" v="0" actId="2696"/>
        <pc:sldMkLst>
          <pc:docMk/>
          <pc:sldMk cId="0" sldId="294"/>
        </pc:sldMkLst>
      </pc:sldChg>
      <pc:sldChg chg="del">
        <pc:chgData name="VAN MIERLO Vera" userId="a7a6f2f7-3671-4f87-b91f-c00f55e3ba01" providerId="ADAL" clId="{DB64B2BC-BB0D-4CD4-A356-6923E0E104FB}" dt="2026-09-24T08:40:40.395" v="1" actId="2696"/>
        <pc:sldMkLst>
          <pc:docMk/>
          <pc:sldMk cId="0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816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ef0cb48ed_4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ef0cb48ed_4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Staat op de website,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0550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0672" y="1489150"/>
            <a:ext cx="9585600" cy="41052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1pPr>
            <a:lvl2pPr lvl="1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2pPr>
            <a:lvl3pPr lvl="2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3pPr>
            <a:lvl4pPr lvl="3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4pPr>
            <a:lvl5pPr lvl="4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5pPr>
            <a:lvl6pPr lvl="5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6pPr>
            <a:lvl7pPr lvl="6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7pPr>
            <a:lvl8pPr lvl="7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8pPr>
            <a:lvl9pPr lvl="8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0663" y="5668250"/>
            <a:ext cx="9585600" cy="15852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0663" y="4301700"/>
            <a:ext cx="9585600" cy="16836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0663" y="2304950"/>
            <a:ext cx="9585600" cy="6832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8735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0663" y="2304950"/>
            <a:ext cx="4500000" cy="6832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436450" y="2304950"/>
            <a:ext cx="4500000" cy="6832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0663" y="1111200"/>
            <a:ext cx="3159000" cy="15114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0663" y="2779200"/>
            <a:ext cx="3159000" cy="6358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1531" y="900300"/>
            <a:ext cx="7163700" cy="81816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250"/>
            <a:ext cx="51435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9525" tIns="129525" rIns="129525" bIns="1295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8688" y="2466350"/>
            <a:ext cx="4550700" cy="29646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8688" y="5606150"/>
            <a:ext cx="4550700" cy="24702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556938" y="1448150"/>
            <a:ext cx="4316700" cy="7390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marL="457200" lvl="0" indent="-38735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0663" y="8461150"/>
            <a:ext cx="6748800" cy="1210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0663" y="2212250"/>
            <a:ext cx="9585600" cy="39270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0663" y="6304450"/>
            <a:ext cx="9585600" cy="26016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8735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0663" y="2304950"/>
            <a:ext cx="95856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873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  <a:defRPr sz="2500">
                <a:solidFill>
                  <a:schemeClr val="dk2"/>
                </a:solidFill>
              </a:defRPr>
            </a:lvl1pPr>
            <a:lvl2pPr marL="914400" lvl="1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2pPr>
            <a:lvl3pPr marL="1371600" lvl="2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>
                <a:solidFill>
                  <a:schemeClr val="dk2"/>
                </a:solidFill>
              </a:defRPr>
            </a:lvl3pPr>
            <a:lvl4pPr marL="1828800" lvl="3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2000">
                <a:solidFill>
                  <a:schemeClr val="dk2"/>
                </a:solidFill>
              </a:defRPr>
            </a:lvl4pPr>
            <a:lvl5pPr marL="2286000" lvl="4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5pPr>
            <a:lvl6pPr marL="2743200" lvl="5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>
                <a:solidFill>
                  <a:schemeClr val="dk2"/>
                </a:solidFill>
              </a:defRPr>
            </a:lvl6pPr>
            <a:lvl7pPr marL="3200400" lvl="6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2000">
                <a:solidFill>
                  <a:schemeClr val="dk2"/>
                </a:solidFill>
              </a:defRPr>
            </a:lvl7pPr>
            <a:lvl8pPr marL="3657600" lvl="7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8pPr>
            <a:lvl9pPr marL="4114800" lvl="8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 algn="r">
              <a:buNone/>
              <a:defRPr sz="1400">
                <a:solidFill>
                  <a:schemeClr val="dk2"/>
                </a:solidFill>
              </a:defRPr>
            </a:lvl1pPr>
            <a:lvl2pPr lvl="1" algn="r">
              <a:buNone/>
              <a:defRPr sz="1400">
                <a:solidFill>
                  <a:schemeClr val="dk2"/>
                </a:solidFill>
              </a:defRPr>
            </a:lvl2pPr>
            <a:lvl3pPr lvl="2" algn="r">
              <a:buNone/>
              <a:defRPr sz="1400">
                <a:solidFill>
                  <a:schemeClr val="dk2"/>
                </a:solidFill>
              </a:defRPr>
            </a:lvl3pPr>
            <a:lvl4pPr lvl="3" algn="r">
              <a:buNone/>
              <a:defRPr sz="1400">
                <a:solidFill>
                  <a:schemeClr val="dk2"/>
                </a:solidFill>
              </a:defRPr>
            </a:lvl4pPr>
            <a:lvl5pPr lvl="4" algn="r">
              <a:buNone/>
              <a:defRPr sz="1400">
                <a:solidFill>
                  <a:schemeClr val="dk2"/>
                </a:solidFill>
              </a:defRPr>
            </a:lvl5pPr>
            <a:lvl6pPr lvl="5" algn="r">
              <a:buNone/>
              <a:defRPr sz="1400">
                <a:solidFill>
                  <a:schemeClr val="dk2"/>
                </a:solidFill>
              </a:defRPr>
            </a:lvl6pPr>
            <a:lvl7pPr lvl="6" algn="r">
              <a:buNone/>
              <a:defRPr sz="1400">
                <a:solidFill>
                  <a:schemeClr val="dk2"/>
                </a:solidFill>
              </a:defRPr>
            </a:lvl7pPr>
            <a:lvl8pPr lvl="7" algn="r">
              <a:buNone/>
              <a:defRPr sz="1400">
                <a:solidFill>
                  <a:schemeClr val="dk2"/>
                </a:solidFill>
              </a:defRPr>
            </a:lvl8pPr>
            <a:lvl9pPr lvl="8" algn="r">
              <a:buNone/>
              <a:defRPr sz="14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>
            <a:spLocks noGrp="1"/>
          </p:cNvSpPr>
          <p:nvPr>
            <p:ph type="ctrTitle"/>
          </p:nvPr>
        </p:nvSpPr>
        <p:spPr>
          <a:xfrm>
            <a:off x="4681125" y="376125"/>
            <a:ext cx="5749500" cy="1161900"/>
          </a:xfrm>
          <a:prstGeom prst="rect">
            <a:avLst/>
          </a:prstGeom>
          <a:effectLst>
            <a:reflection stA="0" endPos="30000" fadeDir="5400012" sy="-100000" algn="bl" rotWithShape="0"/>
          </a:effectLst>
        </p:spPr>
        <p:txBody>
          <a:bodyPr spcFirstLastPara="1" wrap="square" lIns="129525" tIns="129525" rIns="129525" bIns="1295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>Pritish</a:t>
            </a:r>
            <a:endParaRPr sz="4100" dirty="0">
              <a:solidFill>
                <a:schemeClr val="lt1"/>
              </a:solidFill>
              <a:highlight>
                <a:srgbClr val="ED145B"/>
              </a:highlight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9" name="Google Shape;139;p17"/>
          <p:cNvSpPr txBox="1">
            <a:spLocks noGrp="1"/>
          </p:cNvSpPr>
          <p:nvPr>
            <p:ph type="subTitle" idx="1"/>
          </p:nvPr>
        </p:nvSpPr>
        <p:spPr>
          <a:xfrm>
            <a:off x="4824675" y="1445550"/>
            <a:ext cx="5462400" cy="6810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>India, 21 years</a:t>
            </a:r>
            <a:endParaRPr sz="2410" b="1" dirty="0">
              <a:solidFill>
                <a:srgbClr val="ED14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0" y="250"/>
            <a:ext cx="4441500" cy="10287000"/>
          </a:xfrm>
          <a:prstGeom prst="rect">
            <a:avLst/>
          </a:prstGeom>
          <a:solidFill>
            <a:srgbClr val="ED145B"/>
          </a:solidFill>
          <a:ln>
            <a:noFill/>
          </a:ln>
        </p:spPr>
        <p:txBody>
          <a:bodyPr spcFirstLastPara="1" wrap="square" lIns="129525" tIns="129525" rIns="129525" bIns="1295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41" name="Google Shape;141;p17"/>
          <p:cNvSpPr txBox="1"/>
          <p:nvPr/>
        </p:nvSpPr>
        <p:spPr>
          <a:xfrm>
            <a:off x="4824675" y="1868569"/>
            <a:ext cx="5006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Academic year / 2026–2027</a:t>
            </a:r>
            <a:endParaRPr sz="2200">
              <a:solidFill>
                <a:srgbClr val="ED14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2" name="Google Shape;142;p17"/>
          <p:cNvCxnSpPr/>
          <p:nvPr/>
        </p:nvCxnSpPr>
        <p:spPr>
          <a:xfrm>
            <a:off x="4916869" y="2632425"/>
            <a:ext cx="4914600" cy="0"/>
          </a:xfrm>
          <a:prstGeom prst="straightConnector1">
            <a:avLst/>
          </a:prstGeom>
          <a:noFill/>
          <a:ln w="19050" cap="flat" cmpd="sng">
            <a:solidFill>
              <a:srgbClr val="ED14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" name="Google Shape;143;p17"/>
          <p:cNvSpPr txBox="1"/>
          <p:nvPr/>
        </p:nvSpPr>
        <p:spPr>
          <a:xfrm>
            <a:off x="258050" y="3839525"/>
            <a:ext cx="40215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4" name="Google Shape;144;p17"/>
          <p:cNvCxnSpPr/>
          <p:nvPr/>
        </p:nvCxnSpPr>
        <p:spPr>
          <a:xfrm>
            <a:off x="4916869" y="9152377"/>
            <a:ext cx="4914600" cy="0"/>
          </a:xfrm>
          <a:prstGeom prst="straightConnector1">
            <a:avLst/>
          </a:prstGeom>
          <a:noFill/>
          <a:ln w="19050" cap="flat" cmpd="sng">
            <a:solidFill>
              <a:srgbClr val="ED145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250" y="8570248"/>
            <a:ext cx="2481001" cy="141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136825" y="9152375"/>
            <a:ext cx="256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rgbClr val="ED145B"/>
                </a:solidFill>
                <a:latin typeface="Montserrat"/>
                <a:ea typeface="Montserrat"/>
                <a:cs typeface="Montserrat"/>
                <a:sym typeface="Montserrat"/>
              </a:rPr>
              <a:t>+32 15 79 50 10</a:t>
            </a:r>
            <a:endParaRPr sz="2300" b="1" dirty="0">
              <a:solidFill>
                <a:srgbClr val="ED14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5359025" y="9514452"/>
            <a:ext cx="421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D145B"/>
                </a:solidFill>
                <a:latin typeface="Montserrat"/>
                <a:ea typeface="Montserrat"/>
                <a:cs typeface="Montserrat"/>
                <a:sym typeface="Montserrat"/>
              </a:rPr>
              <a:t>wereldgezinnen@afs.org</a:t>
            </a:r>
            <a:endParaRPr sz="2300" b="1">
              <a:solidFill>
                <a:srgbClr val="ED145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209988" y="6045513"/>
            <a:ext cx="40215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Interesses</a:t>
            </a:r>
            <a:endParaRPr sz="2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" name="Google Shape;149;p17" title="Person_25-15513_thumbnail.jpg"/>
          <p:cNvPicPr preferRelativeResize="0"/>
          <p:nvPr/>
        </p:nvPicPr>
        <p:blipFill rotWithShape="1">
          <a:blip r:embed="rId4">
            <a:alphaModFix/>
          </a:blip>
          <a:srcRect t="5947" b="5955"/>
          <a:stretch/>
        </p:blipFill>
        <p:spPr>
          <a:xfrm>
            <a:off x="965650" y="597134"/>
            <a:ext cx="2481000" cy="280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4636776" y="3092786"/>
            <a:ext cx="5370000" cy="5435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200"/>
            </a:pPr>
            <a:r>
              <a:t>Music is at the centre of my life. I am a 21-year-old pianist and composer from India, and I have been admitted to study Music Writing at the Koninklijk Conservatorium Brussel. I love classical music and composition, and I spend much of my time playing the piano, writing music and developing my musicianship.</a:t>
            </a:r>
            <a:br/>
            <a:br/>
            <a:r>
              <a:t>I am curious, creative and serious about my studies. I enjoy learning about different cultures and I am looking forward to experiencing everyday life in Belgium and becoming part of a host family. I value kindness, mutual respect and a peaceful environment in which to study and create.</a:t>
            </a:r>
            <a:br/>
            <a:br/>
            <a:r>
              <a:t>Because music is my main field of study, regular piano practice is an important part of my routine. I would be very happy with a family that enjoys music and is comfortable discussing a practice schedule that works well for everyone.</a:t>
            </a:r>
          </a:p>
        </p:txBody>
      </p:sp>
      <p:sp>
        <p:nvSpPr>
          <p:cNvPr id="151" name="Google Shape;151;p17"/>
          <p:cNvSpPr txBox="1"/>
          <p:nvPr/>
        </p:nvSpPr>
        <p:spPr>
          <a:xfrm>
            <a:off x="146100" y="3709200"/>
            <a:ext cx="4149300" cy="17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>“Music is at the centre of my life — I love playing the piano and creating my own music.”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" name="Google Shape;15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224" y="6934233"/>
            <a:ext cx="1161925" cy="866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02641" y="6823312"/>
            <a:ext cx="1358321" cy="10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7">
            <a:alphaModFix/>
          </a:blip>
          <a:srcRect l="20376" t="25338" r="18252" b="23833"/>
          <a:stretch/>
        </p:blipFill>
        <p:spPr>
          <a:xfrm>
            <a:off x="3060950" y="6717550"/>
            <a:ext cx="1265652" cy="1300038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310CA1-6F97-46A4-A6ED-86ABD420529E}"/>
              </a:ext>
            </a:extLst>
          </p:cNvPr>
          <p:cNvSpPr txBox="1"/>
          <p:nvPr/>
        </p:nvSpPr>
        <p:spPr>
          <a:xfrm>
            <a:off x="-892328" y="2575137"/>
            <a:ext cx="12071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BE" sz="5400" dirty="0">
              <a:solidFill>
                <a:schemeClr val="bg1">
                  <a:lumMod val="75000"/>
                </a:schemeClr>
              </a:solidFill>
              <a:latin typeface="Montserra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30586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Microsoft Office PowerPoint</Application>
  <PresentationFormat>Aangepast</PresentationFormat>
  <Paragraphs>9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Montserrat SemiBold</vt:lpstr>
      <vt:lpstr>Montserrat</vt:lpstr>
      <vt:lpstr>Arial</vt:lpstr>
      <vt:lpstr>Simple Light</vt:lpstr>
      <vt:lpstr>Pritish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Zoe</dc:title>
  <dc:creator>Joeke</dc:creator>
  <cp:lastModifiedBy>VAN MIERLO Vera</cp:lastModifiedBy>
  <cp:revision>1</cp:revision>
  <dcterms:modified xsi:type="dcterms:W3CDTF">2026-09-24T08:40:41Z</dcterms:modified>
</cp:coreProperties>
</file>